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p:sldMasterIdLst>
    <p:sldMasterId id="2147483745" r:id="rId1"/>
  </p:sldMasterIdLst>
  <p:notesMasterIdLst>
    <p:notesMasterId r:id="rId10"/>
  </p:notesMasterIdLst>
  <p:handoutMasterIdLst>
    <p:handoutMasterId r:id="rId11"/>
  </p:handoutMasterIdLst>
  <p:sldIdLst>
    <p:sldId id="393" r:id="rId2"/>
    <p:sldId id="442" r:id="rId3"/>
    <p:sldId id="445" r:id="rId4"/>
    <p:sldId id="441" r:id="rId5"/>
    <p:sldId id="438" r:id="rId6"/>
    <p:sldId id="437" r:id="rId7"/>
    <p:sldId id="439" r:id="rId8"/>
    <p:sldId id="396" r:id="rId9"/>
  </p:sldIdLst>
  <p:sldSz cx="12192000" cy="6858000"/>
  <p:notesSz cx="6858000" cy="9144000"/>
  <p:embeddedFontLst>
    <p:embeddedFont>
      <p:font typeface="Pretendard Light" panose="020B0600000101010101" charset="-127"/>
      <p:regular r:id="rId12"/>
    </p:embeddedFont>
    <p:embeddedFont>
      <p:font typeface="Calibri" panose="020F0502020204030204" pitchFamily="34" charset="0"/>
      <p:regular r:id="rId13"/>
      <p:bold r:id="rId14"/>
      <p:italic r:id="rId15"/>
      <p:boldItalic r:id="rId16"/>
    </p:embeddedFont>
  </p:embeddedFontLst>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pos="432" userDrawn="1">
          <p15:clr>
            <a:srgbClr val="A4A3A4"/>
          </p15:clr>
        </p15:guide>
        <p15:guide id="4" pos="7248" userDrawn="1">
          <p15:clr>
            <a:srgbClr val="A4A3A4"/>
          </p15:clr>
        </p15:guide>
        <p15:guide id="5"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EBDBE"/>
    <a:srgbClr val="0E1A2A"/>
    <a:srgbClr val="FFFFFF"/>
    <a:srgbClr val="A5A0B2"/>
    <a:srgbClr val="0000FF"/>
    <a:srgbClr val="FF9999"/>
    <a:srgbClr val="192E4E"/>
    <a:srgbClr val="192D4E"/>
    <a:srgbClr val="1181AE"/>
    <a:srgbClr val="0779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74" autoAdjust="0"/>
    <p:restoredTop sz="89814" autoAdjust="0"/>
  </p:normalViewPr>
  <p:slideViewPr>
    <p:cSldViewPr>
      <p:cViewPr varScale="1">
        <p:scale>
          <a:sx n="75" d="100"/>
          <a:sy n="75" d="100"/>
        </p:scale>
        <p:origin x="1042" y="48"/>
      </p:cViewPr>
      <p:guideLst>
        <p:guide pos="3840"/>
        <p:guide pos="432"/>
        <p:guide pos="7248"/>
        <p:guide orient="horz" pos="2160"/>
      </p:guideLst>
    </p:cSldViewPr>
  </p:slideViewPr>
  <p:notesTextViewPr>
    <p:cViewPr>
      <p:scale>
        <a:sx n="1" d="1"/>
        <a:sy n="1" d="1"/>
      </p:scale>
      <p:origin x="0" y="0"/>
    </p:cViewPr>
  </p:notesTextViewPr>
  <p:sorterViewPr>
    <p:cViewPr>
      <p:scale>
        <a:sx n="66" d="100"/>
        <a:sy n="66" d="100"/>
      </p:scale>
      <p:origin x="0" y="0"/>
    </p:cViewPr>
  </p:sorterViewPr>
  <p:notesViewPr>
    <p:cSldViewPr>
      <p:cViewPr varScale="1">
        <p:scale>
          <a:sx n="57" d="100"/>
          <a:sy n="57" d="100"/>
        </p:scale>
        <p:origin x="2952" y="4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notesMaster" Target="notesMasters/notesMaster1.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5E2D058-9647-498D-80EE-CE627AFC868E}" type="datetimeFigureOut">
              <a:rPr lang="en-US" smtClean="0"/>
              <a:t>1/27/2022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A9E2FA5-B3E2-4FD0-82DC-30615C514BD7}" type="slidenum">
              <a:rPr lang="en-US" smtClean="0"/>
              <a:t>‹#›</a:t>
            </a:fld>
            <a:endParaRPr lang="en-US"/>
          </a:p>
        </p:txBody>
      </p:sp>
    </p:spTree>
    <p:extLst>
      <p:ext uri="{BB962C8B-B14F-4D97-AF65-F5344CB8AC3E}">
        <p14:creationId xmlns:p14="http://schemas.microsoft.com/office/powerpoint/2010/main" val="16837059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AB488F7-1FAC-40D2-BB7E-BA3CE28D8950}" type="datetimeFigureOut">
              <a:rPr lang="en-US" smtClean="0"/>
              <a:pPr/>
              <a:t>1/27/2022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A2D21D1-52E2-420B-B491-CFF6D7BB79FB}" type="slidenum">
              <a:rPr lang="en-US" smtClean="0"/>
              <a:pPr/>
              <a:t>‹#›</a:t>
            </a:fld>
            <a:endParaRPr lang="en-US"/>
          </a:p>
        </p:txBody>
      </p:sp>
    </p:spTree>
    <p:extLst>
      <p:ext uri="{BB962C8B-B14F-4D97-AF65-F5344CB8AC3E}">
        <p14:creationId xmlns:p14="http://schemas.microsoft.com/office/powerpoint/2010/main" val="2239478695"/>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1"/>
        </a:solidFill>
        <a:latin typeface="+mn-lt"/>
        <a:ea typeface="+mn-ea"/>
        <a:cs typeface="+mn-cs"/>
      </a:defRPr>
    </a:lvl1pPr>
    <a:lvl2pPr marL="609493" algn="l" defTabSz="1218987" rtl="0" eaLnBrk="1" latinLnBrk="0" hangingPunct="1">
      <a:defRPr sz="1600" kern="1200">
        <a:solidFill>
          <a:schemeClr val="tx1"/>
        </a:solidFill>
        <a:latin typeface="+mn-lt"/>
        <a:ea typeface="+mn-ea"/>
        <a:cs typeface="+mn-cs"/>
      </a:defRPr>
    </a:lvl2pPr>
    <a:lvl3pPr marL="1218987" algn="l" defTabSz="1218987" rtl="0" eaLnBrk="1" latinLnBrk="0" hangingPunct="1">
      <a:defRPr sz="1600" kern="1200">
        <a:solidFill>
          <a:schemeClr val="tx1"/>
        </a:solidFill>
        <a:latin typeface="+mn-lt"/>
        <a:ea typeface="+mn-ea"/>
        <a:cs typeface="+mn-cs"/>
      </a:defRPr>
    </a:lvl3pPr>
    <a:lvl4pPr marL="1828480" algn="l" defTabSz="1218987" rtl="0" eaLnBrk="1" latinLnBrk="0" hangingPunct="1">
      <a:defRPr sz="1600" kern="1200">
        <a:solidFill>
          <a:schemeClr val="tx1"/>
        </a:solidFill>
        <a:latin typeface="+mn-lt"/>
        <a:ea typeface="+mn-ea"/>
        <a:cs typeface="+mn-cs"/>
      </a:defRPr>
    </a:lvl4pPr>
    <a:lvl5pPr marL="2437973" algn="l" defTabSz="1218987" rtl="0" eaLnBrk="1" latinLnBrk="0" hangingPunct="1">
      <a:defRPr sz="1600" kern="1200">
        <a:solidFill>
          <a:schemeClr val="tx1"/>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kumimoji="1" lang="ko-KR" altLang="en-US" dirty="0"/>
          </a:p>
        </p:txBody>
      </p:sp>
      <p:sp>
        <p:nvSpPr>
          <p:cNvPr id="4" name="슬라이드 번호 개체 틀 3"/>
          <p:cNvSpPr>
            <a:spLocks noGrp="1"/>
          </p:cNvSpPr>
          <p:nvPr>
            <p:ph type="sldNum" sz="quarter" idx="5"/>
          </p:nvPr>
        </p:nvSpPr>
        <p:spPr/>
        <p:txBody>
          <a:bodyPr/>
          <a:lstStyle/>
          <a:p>
            <a:fld id="{CA2D21D1-52E2-420B-B491-CFF6D7BB79FB}" type="slidenum">
              <a:rPr lang="en-US" smtClean="0"/>
              <a:pPr/>
              <a:t>1</a:t>
            </a:fld>
            <a:endParaRPr lang="en-US"/>
          </a:p>
        </p:txBody>
      </p:sp>
    </p:spTree>
    <p:extLst>
      <p:ext uri="{BB962C8B-B14F-4D97-AF65-F5344CB8AC3E}">
        <p14:creationId xmlns:p14="http://schemas.microsoft.com/office/powerpoint/2010/main" val="7152645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5"/>
          </p:nvPr>
        </p:nvSpPr>
        <p:spPr/>
        <p:txBody>
          <a:bodyPr/>
          <a:lstStyle/>
          <a:p>
            <a:fld id="{CA2D21D1-52E2-420B-B491-CFF6D7BB79FB}" type="slidenum">
              <a:rPr lang="en-US" smtClean="0"/>
              <a:pPr/>
              <a:t>3</a:t>
            </a:fld>
            <a:endParaRPr lang="en-US"/>
          </a:p>
        </p:txBody>
      </p:sp>
    </p:spTree>
    <p:extLst>
      <p:ext uri="{BB962C8B-B14F-4D97-AF65-F5344CB8AC3E}">
        <p14:creationId xmlns:p14="http://schemas.microsoft.com/office/powerpoint/2010/main" val="29195417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5"/>
          </p:nvPr>
        </p:nvSpPr>
        <p:spPr/>
        <p:txBody>
          <a:bodyPr/>
          <a:lstStyle/>
          <a:p>
            <a:fld id="{CA2D21D1-52E2-420B-B491-CFF6D7BB79FB}" type="slidenum">
              <a:rPr lang="en-US" smtClean="0"/>
              <a:pPr/>
              <a:t>5</a:t>
            </a:fld>
            <a:endParaRPr lang="en-US"/>
          </a:p>
        </p:txBody>
      </p:sp>
    </p:spTree>
    <p:extLst>
      <p:ext uri="{BB962C8B-B14F-4D97-AF65-F5344CB8AC3E}">
        <p14:creationId xmlns:p14="http://schemas.microsoft.com/office/powerpoint/2010/main" val="21969539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5"/>
          </p:nvPr>
        </p:nvSpPr>
        <p:spPr/>
        <p:txBody>
          <a:bodyPr/>
          <a:lstStyle/>
          <a:p>
            <a:fld id="{CA2D21D1-52E2-420B-B491-CFF6D7BB79FB}" type="slidenum">
              <a:rPr lang="en-US" smtClean="0"/>
              <a:pPr/>
              <a:t>6</a:t>
            </a:fld>
            <a:endParaRPr lang="en-US"/>
          </a:p>
        </p:txBody>
      </p:sp>
    </p:spTree>
    <p:extLst>
      <p:ext uri="{BB962C8B-B14F-4D97-AF65-F5344CB8AC3E}">
        <p14:creationId xmlns:p14="http://schemas.microsoft.com/office/powerpoint/2010/main" val="11959405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5"/>
          </p:nvPr>
        </p:nvSpPr>
        <p:spPr/>
        <p:txBody>
          <a:bodyPr/>
          <a:lstStyle/>
          <a:p>
            <a:fld id="{CA2D21D1-52E2-420B-B491-CFF6D7BB79FB}" type="slidenum">
              <a:rPr lang="en-US" smtClean="0"/>
              <a:pPr/>
              <a:t>7</a:t>
            </a:fld>
            <a:endParaRPr lang="en-US"/>
          </a:p>
        </p:txBody>
      </p:sp>
    </p:spTree>
    <p:extLst>
      <p:ext uri="{BB962C8B-B14F-4D97-AF65-F5344CB8AC3E}">
        <p14:creationId xmlns:p14="http://schemas.microsoft.com/office/powerpoint/2010/main" val="21753002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_White">
    <p:spTree>
      <p:nvGrpSpPr>
        <p:cNvPr id="1" name=""/>
        <p:cNvGrpSpPr/>
        <p:nvPr/>
      </p:nvGrpSpPr>
      <p:grpSpPr>
        <a:xfrm>
          <a:off x="0" y="0"/>
          <a:ext cx="0" cy="0"/>
          <a:chOff x="0" y="0"/>
          <a:chExt cx="0" cy="0"/>
        </a:xfrm>
      </p:grpSpPr>
      <p:sp>
        <p:nvSpPr>
          <p:cNvPr id="6" name="직사각형 5">
            <a:extLst>
              <a:ext uri="{FF2B5EF4-FFF2-40B4-BE49-F238E27FC236}">
                <a16:creationId xmlns:a16="http://schemas.microsoft.com/office/drawing/2014/main" id="{790FC16A-03B0-8C4B-B037-27C7107B31DD}"/>
              </a:ext>
            </a:extLst>
          </p:cNvPr>
          <p:cNvSpPr/>
          <p:nvPr userDrawn="1"/>
        </p:nvSpPr>
        <p:spPr>
          <a:xfrm>
            <a:off x="0" y="5867400"/>
            <a:ext cx="12192000" cy="9906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dirty="0"/>
          </a:p>
        </p:txBody>
      </p:sp>
      <p:cxnSp>
        <p:nvCxnSpPr>
          <p:cNvPr id="11" name="직선 연결선[R] 10">
            <a:extLst>
              <a:ext uri="{FF2B5EF4-FFF2-40B4-BE49-F238E27FC236}">
                <a16:creationId xmlns:a16="http://schemas.microsoft.com/office/drawing/2014/main" id="{E99311A6-E2C6-8E40-A54A-8ADCD75BE697}"/>
              </a:ext>
            </a:extLst>
          </p:cNvPr>
          <p:cNvCxnSpPr>
            <a:cxnSpLocks/>
          </p:cNvCxnSpPr>
          <p:nvPr userDrawn="1"/>
        </p:nvCxnSpPr>
        <p:spPr>
          <a:xfrm>
            <a:off x="0" y="1112519"/>
            <a:ext cx="12192000" cy="0"/>
          </a:xfrm>
          <a:prstGeom prst="line">
            <a:avLst/>
          </a:prstGeom>
          <a:ln w="19050">
            <a:solidFill>
              <a:schemeClr val="bg1">
                <a:lumMod val="75000"/>
                <a:alpha val="26000"/>
              </a:schemeClr>
            </a:solidFill>
          </a:ln>
        </p:spPr>
        <p:style>
          <a:lnRef idx="1">
            <a:schemeClr val="accent1"/>
          </a:lnRef>
          <a:fillRef idx="0">
            <a:schemeClr val="accent1"/>
          </a:fillRef>
          <a:effectRef idx="0">
            <a:schemeClr val="accent1"/>
          </a:effectRef>
          <a:fontRef idx="minor">
            <a:schemeClr val="tx1"/>
          </a:fontRef>
        </p:style>
      </p:cxnSp>
      <p:pic>
        <p:nvPicPr>
          <p:cNvPr id="12" name="그림 11">
            <a:extLst>
              <a:ext uri="{FF2B5EF4-FFF2-40B4-BE49-F238E27FC236}">
                <a16:creationId xmlns:a16="http://schemas.microsoft.com/office/drawing/2014/main" id="{B3F77149-F85B-6A49-87D8-4C9F500C44F2}"/>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85800" y="1600200"/>
            <a:ext cx="1981199" cy="459639"/>
          </a:xfrm>
          <a:prstGeom prst="rect">
            <a:avLst/>
          </a:prstGeom>
        </p:spPr>
      </p:pic>
      <p:grpSp>
        <p:nvGrpSpPr>
          <p:cNvPr id="7" name="그룹 6">
            <a:extLst>
              <a:ext uri="{FF2B5EF4-FFF2-40B4-BE49-F238E27FC236}">
                <a16:creationId xmlns:a16="http://schemas.microsoft.com/office/drawing/2014/main" id="{6329D91D-ECD4-6349-8CB1-F5B3D1B9ECB5}"/>
              </a:ext>
            </a:extLst>
          </p:cNvPr>
          <p:cNvGrpSpPr/>
          <p:nvPr userDrawn="1"/>
        </p:nvGrpSpPr>
        <p:grpSpPr>
          <a:xfrm>
            <a:off x="648000" y="6084000"/>
            <a:ext cx="10868028" cy="565800"/>
            <a:chOff x="648000" y="6138600"/>
            <a:chExt cx="10868028" cy="565800"/>
          </a:xfrm>
        </p:grpSpPr>
        <p:sp>
          <p:nvSpPr>
            <p:cNvPr id="17" name="Text Box 31">
              <a:extLst>
                <a:ext uri="{FF2B5EF4-FFF2-40B4-BE49-F238E27FC236}">
                  <a16:creationId xmlns:a16="http://schemas.microsoft.com/office/drawing/2014/main" id="{7851DAF5-D54E-DE41-A117-29CC6054B8D4}"/>
                </a:ext>
              </a:extLst>
            </p:cNvPr>
            <p:cNvSpPr txBox="1">
              <a:spLocks noChangeArrowheads="1"/>
            </p:cNvSpPr>
            <p:nvPr userDrawn="1"/>
          </p:nvSpPr>
          <p:spPr bwMode="auto">
            <a:xfrm>
              <a:off x="5229828" y="6265200"/>
              <a:ext cx="6286200" cy="439200"/>
            </a:xfrm>
            <a:prstGeom prst="rect">
              <a:avLst/>
            </a:prstGeom>
            <a:noFill/>
            <a:ln>
              <a:noFill/>
            </a:ln>
          </p:spPr>
          <p:txBody>
            <a:bodyPr wrap="square" lIns="0" tIns="55545" rIns="0" bIns="55545">
              <a:noAutofit/>
            </a:bodyPr>
            <a:lstStyle>
              <a:lvl1pPr defTabSz="912813" eaLnBrk="0" hangingPunct="0">
                <a:defRPr kumimoji="1">
                  <a:solidFill>
                    <a:schemeClr val="tx1"/>
                  </a:solidFill>
                  <a:latin typeface="굴림" pitchFamily="50" charset="-127"/>
                  <a:ea typeface="굴림" pitchFamily="50" charset="-127"/>
                </a:defRPr>
              </a:lvl1pPr>
              <a:lvl2pPr marL="742950" indent="-285750" defTabSz="912813" eaLnBrk="0" hangingPunct="0">
                <a:defRPr kumimoji="1">
                  <a:solidFill>
                    <a:schemeClr val="tx1"/>
                  </a:solidFill>
                  <a:latin typeface="굴림" pitchFamily="50" charset="-127"/>
                  <a:ea typeface="굴림" pitchFamily="50" charset="-127"/>
                </a:defRPr>
              </a:lvl2pPr>
              <a:lvl3pPr marL="1143000" indent="-228600" defTabSz="912813" eaLnBrk="0" hangingPunct="0">
                <a:defRPr kumimoji="1">
                  <a:solidFill>
                    <a:schemeClr val="tx1"/>
                  </a:solidFill>
                  <a:latin typeface="굴림" pitchFamily="50" charset="-127"/>
                  <a:ea typeface="굴림" pitchFamily="50" charset="-127"/>
                </a:defRPr>
              </a:lvl3pPr>
              <a:lvl4pPr marL="1600200" indent="-228600" defTabSz="912813" eaLnBrk="0" hangingPunct="0">
                <a:defRPr kumimoji="1">
                  <a:solidFill>
                    <a:schemeClr val="tx1"/>
                  </a:solidFill>
                  <a:latin typeface="굴림" pitchFamily="50" charset="-127"/>
                  <a:ea typeface="굴림" pitchFamily="50" charset="-127"/>
                </a:defRPr>
              </a:lvl4pPr>
              <a:lvl5pPr marL="2057400" indent="-228600" defTabSz="912813" eaLnBrk="0" hangingPunct="0">
                <a:defRPr kumimoji="1">
                  <a:solidFill>
                    <a:schemeClr val="tx1"/>
                  </a:solidFill>
                  <a:latin typeface="굴림" pitchFamily="50" charset="-127"/>
                  <a:ea typeface="굴림" pitchFamily="50" charset="-127"/>
                </a:defRPr>
              </a:lvl5pPr>
              <a:lvl6pPr marL="25146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6pPr>
              <a:lvl7pPr marL="29718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7pPr>
              <a:lvl8pPr marL="34290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8pPr>
              <a:lvl9pPr marL="38862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9pPr>
            </a:lstStyle>
            <a:p>
              <a:pPr algn="just" latinLnBrk="0">
                <a:lnSpc>
                  <a:spcPct val="95000"/>
                </a:lnSpc>
                <a:spcAft>
                  <a:spcPts val="600"/>
                </a:spcAft>
              </a:pPr>
              <a:r>
                <a:rPr lang="en-US" altLang="ko-Kore-KR" sz="700" dirty="0">
                  <a:solidFill>
                    <a:schemeClr val="bg1">
                      <a:lumMod val="65000"/>
                    </a:schemeClr>
                  </a:solidFill>
                  <a:effectLst/>
                  <a:latin typeface="Arial" panose="020B0604020202020204" pitchFamily="34" charset="0"/>
                  <a:ea typeface="맑은 고딕" panose="020B0503020000020004" pitchFamily="34" charset="-127"/>
                  <a:cs typeface="Arial" panose="020B0604020202020204" pitchFamily="34" charset="0"/>
                </a:rPr>
                <a:t>The contents of these documents, including (but not limited to) all written material, images, and photos are copyright of VUNO, Inc. Unauthorized copying, reproduction, modification, republishing, transmission or distribution of any material without the prior written content of VUNO, Inc. constitute an infringement of intellectual property rights and may result in a criminal or civil action in accordance with Article 98 of Copyright Act. Copyright (C) VUNO Inc. All rights reserved.</a:t>
              </a:r>
            </a:p>
          </p:txBody>
        </p:sp>
        <p:grpSp>
          <p:nvGrpSpPr>
            <p:cNvPr id="18" name="그룹 17">
              <a:extLst>
                <a:ext uri="{FF2B5EF4-FFF2-40B4-BE49-F238E27FC236}">
                  <a16:creationId xmlns:a16="http://schemas.microsoft.com/office/drawing/2014/main" id="{4B27B60F-B7C7-D247-94F5-9BD8781F9A71}"/>
                </a:ext>
              </a:extLst>
            </p:cNvPr>
            <p:cNvGrpSpPr/>
            <p:nvPr userDrawn="1"/>
          </p:nvGrpSpPr>
          <p:grpSpPr>
            <a:xfrm>
              <a:off x="648000" y="6138600"/>
              <a:ext cx="2068696" cy="338400"/>
              <a:chOff x="457200" y="4573754"/>
              <a:chExt cx="9557942" cy="1557752"/>
            </a:xfrm>
          </p:grpSpPr>
          <p:pic>
            <p:nvPicPr>
              <p:cNvPr id="19" name="그림 18">
                <a:extLst>
                  <a:ext uri="{FF2B5EF4-FFF2-40B4-BE49-F238E27FC236}">
                    <a16:creationId xmlns:a16="http://schemas.microsoft.com/office/drawing/2014/main" id="{8B0D5EAE-839E-7E4D-8448-C48E5284EFDC}"/>
                  </a:ext>
                </a:extLst>
              </p:cNvPr>
              <p:cNvPicPr>
                <a:picLocks noChangeAspect="1"/>
              </p:cNvPicPr>
              <p:nvPr/>
            </p:nvPicPr>
            <p:blipFill>
              <a:blip r:embed="rId3" cstate="screen">
                <a:duotone>
                  <a:schemeClr val="accent5">
                    <a:shade val="45000"/>
                    <a:satMod val="135000"/>
                  </a:schemeClr>
                  <a:prstClr val="white"/>
                </a:duotone>
                <a:alphaModFix amt="50000"/>
                <a:extLst>
                  <a:ext uri="{28A0092B-C50C-407E-A947-70E740481C1C}">
                    <a14:useLocalDpi xmlns:a14="http://schemas.microsoft.com/office/drawing/2010/main"/>
                  </a:ext>
                </a:extLst>
              </a:blip>
              <a:stretch>
                <a:fillRect/>
              </a:stretch>
            </p:blipFill>
            <p:spPr>
              <a:xfrm>
                <a:off x="457200" y="4573754"/>
                <a:ext cx="3894378" cy="1557752"/>
              </a:xfrm>
              <a:prstGeom prst="rect">
                <a:avLst/>
              </a:prstGeom>
            </p:spPr>
          </p:pic>
          <p:pic>
            <p:nvPicPr>
              <p:cNvPr id="20" name="그림 19">
                <a:extLst>
                  <a:ext uri="{FF2B5EF4-FFF2-40B4-BE49-F238E27FC236}">
                    <a16:creationId xmlns:a16="http://schemas.microsoft.com/office/drawing/2014/main" id="{70815485-0FD5-F44E-9A40-D02A35CBE759}"/>
                  </a:ext>
                </a:extLst>
              </p:cNvPr>
              <p:cNvPicPr>
                <a:picLocks noChangeAspect="1"/>
              </p:cNvPicPr>
              <p:nvPr/>
            </p:nvPicPr>
            <p:blipFill>
              <a:blip r:embed="rId4" cstate="screen">
                <a:duotone>
                  <a:schemeClr val="accent5">
                    <a:shade val="45000"/>
                    <a:satMod val="135000"/>
                  </a:schemeClr>
                  <a:prstClr val="white"/>
                </a:duotone>
                <a:alphaModFix amt="50000"/>
                <a:extLst>
                  <a:ext uri="{28A0092B-C50C-407E-A947-70E740481C1C}">
                    <a14:useLocalDpi xmlns:a14="http://schemas.microsoft.com/office/drawing/2010/main"/>
                  </a:ext>
                </a:extLst>
              </a:blip>
              <a:stretch>
                <a:fillRect/>
              </a:stretch>
            </p:blipFill>
            <p:spPr>
              <a:xfrm>
                <a:off x="4116457" y="4573754"/>
                <a:ext cx="5898685" cy="1557752"/>
              </a:xfrm>
              <a:prstGeom prst="rect">
                <a:avLst/>
              </a:prstGeom>
            </p:spPr>
          </p:pic>
        </p:grpSp>
        <p:sp>
          <p:nvSpPr>
            <p:cNvPr id="14" name="Text Box 31">
              <a:extLst>
                <a:ext uri="{FF2B5EF4-FFF2-40B4-BE49-F238E27FC236}">
                  <a16:creationId xmlns:a16="http://schemas.microsoft.com/office/drawing/2014/main" id="{C6B18CE7-0794-D34E-8745-D23F2B21BFAA}"/>
                </a:ext>
              </a:extLst>
            </p:cNvPr>
            <p:cNvSpPr txBox="1">
              <a:spLocks noChangeArrowheads="1"/>
            </p:cNvSpPr>
            <p:nvPr userDrawn="1"/>
          </p:nvSpPr>
          <p:spPr bwMode="auto">
            <a:xfrm>
              <a:off x="5229828" y="6138600"/>
              <a:ext cx="6286200" cy="201319"/>
            </a:xfrm>
            <a:prstGeom prst="rect">
              <a:avLst/>
            </a:prstGeom>
            <a:noFill/>
            <a:ln>
              <a:noFill/>
            </a:ln>
          </p:spPr>
          <p:txBody>
            <a:bodyPr wrap="square" lIns="0" tIns="55545" rIns="0" bIns="55545">
              <a:noAutofit/>
            </a:bodyPr>
            <a:lstStyle>
              <a:lvl1pPr defTabSz="912813" eaLnBrk="0" hangingPunct="0">
                <a:defRPr kumimoji="1">
                  <a:solidFill>
                    <a:schemeClr val="tx1"/>
                  </a:solidFill>
                  <a:latin typeface="굴림" pitchFamily="50" charset="-127"/>
                  <a:ea typeface="굴림" pitchFamily="50" charset="-127"/>
                </a:defRPr>
              </a:lvl1pPr>
              <a:lvl2pPr marL="742950" indent="-285750" defTabSz="912813" eaLnBrk="0" hangingPunct="0">
                <a:defRPr kumimoji="1">
                  <a:solidFill>
                    <a:schemeClr val="tx1"/>
                  </a:solidFill>
                  <a:latin typeface="굴림" pitchFamily="50" charset="-127"/>
                  <a:ea typeface="굴림" pitchFamily="50" charset="-127"/>
                </a:defRPr>
              </a:lvl2pPr>
              <a:lvl3pPr marL="1143000" indent="-228600" defTabSz="912813" eaLnBrk="0" hangingPunct="0">
                <a:defRPr kumimoji="1">
                  <a:solidFill>
                    <a:schemeClr val="tx1"/>
                  </a:solidFill>
                  <a:latin typeface="굴림" pitchFamily="50" charset="-127"/>
                  <a:ea typeface="굴림" pitchFamily="50" charset="-127"/>
                </a:defRPr>
              </a:lvl3pPr>
              <a:lvl4pPr marL="1600200" indent="-228600" defTabSz="912813" eaLnBrk="0" hangingPunct="0">
                <a:defRPr kumimoji="1">
                  <a:solidFill>
                    <a:schemeClr val="tx1"/>
                  </a:solidFill>
                  <a:latin typeface="굴림" pitchFamily="50" charset="-127"/>
                  <a:ea typeface="굴림" pitchFamily="50" charset="-127"/>
                </a:defRPr>
              </a:lvl4pPr>
              <a:lvl5pPr marL="2057400" indent="-228600" defTabSz="912813" eaLnBrk="0" hangingPunct="0">
                <a:defRPr kumimoji="1">
                  <a:solidFill>
                    <a:schemeClr val="tx1"/>
                  </a:solidFill>
                  <a:latin typeface="굴림" pitchFamily="50" charset="-127"/>
                  <a:ea typeface="굴림" pitchFamily="50" charset="-127"/>
                </a:defRPr>
              </a:lvl5pPr>
              <a:lvl6pPr marL="25146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6pPr>
              <a:lvl7pPr marL="29718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7pPr>
              <a:lvl8pPr marL="34290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8pPr>
              <a:lvl9pPr marL="38862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9pPr>
            </a:lstStyle>
            <a:p>
              <a:pPr algn="just" latinLnBrk="0">
                <a:spcAft>
                  <a:spcPts val="600"/>
                </a:spcAft>
              </a:pPr>
              <a:r>
                <a:rPr kumimoji="1" lang="en-US" altLang="ko-Kore-KR" sz="700" b="1" i="0" u="none" strike="noStrike" kern="1200" dirty="0">
                  <a:solidFill>
                    <a:schemeClr val="bg1">
                      <a:lumMod val="65000"/>
                    </a:schemeClr>
                  </a:solidFill>
                  <a:effectLst/>
                  <a:latin typeface="Arial" panose="020B0604020202020204" pitchFamily="34" charset="0"/>
                  <a:ea typeface="굴림" pitchFamily="50" charset="-127"/>
                  <a:cs typeface="Arial" panose="020B0604020202020204" pitchFamily="34" charset="0"/>
                </a:rPr>
                <a:t>Copyright Notice</a:t>
              </a:r>
              <a:endParaRPr lang="en-US" altLang="ko-Kore-KR" sz="700" b="1" i="0" dirty="0">
                <a:solidFill>
                  <a:schemeClr val="bg1">
                    <a:lumMod val="65000"/>
                  </a:schemeClr>
                </a:solidFill>
                <a:effectLst/>
                <a:latin typeface="Arial" panose="020B0604020202020204" pitchFamily="34" charset="0"/>
                <a:ea typeface="맑은 고딕" panose="020B0503020000020004" pitchFamily="34" charset="-127"/>
                <a:cs typeface="Arial" panose="020B0604020202020204" pitchFamily="34" charset="0"/>
              </a:endParaRPr>
            </a:p>
          </p:txBody>
        </p:sp>
        <p:sp>
          <p:nvSpPr>
            <p:cNvPr id="4" name="직사각형 3">
              <a:extLst>
                <a:ext uri="{FF2B5EF4-FFF2-40B4-BE49-F238E27FC236}">
                  <a16:creationId xmlns:a16="http://schemas.microsoft.com/office/drawing/2014/main" id="{3BC4B32D-0003-7045-992F-22343A8B0BF8}"/>
                </a:ext>
              </a:extLst>
            </p:cNvPr>
            <p:cNvSpPr/>
            <p:nvPr userDrawn="1"/>
          </p:nvSpPr>
          <p:spPr>
            <a:xfrm>
              <a:off x="706057" y="6459342"/>
              <a:ext cx="2572656" cy="206125"/>
            </a:xfrm>
            <a:prstGeom prst="rect">
              <a:avLst/>
            </a:prstGeom>
          </p:spPr>
          <p:txBody>
            <a:bodyPr wrap="square" lIns="0" tIns="46800" rIns="0">
              <a:spAutoFit/>
            </a:bodyPr>
            <a:lstStyle/>
            <a:p>
              <a:pPr algn="l" eaLnBrk="1" hangingPunct="1">
                <a:lnSpc>
                  <a:spcPct val="110000"/>
                </a:lnSpc>
                <a:defRPr/>
              </a:pPr>
              <a:r>
                <a:rPr kumimoji="1" lang="en" altLang="ko-Kore-KR" sz="700" b="0" i="0" kern="1200" dirty="0">
                  <a:solidFill>
                    <a:schemeClr val="bg1">
                      <a:lumMod val="65000"/>
                    </a:schemeClr>
                  </a:solidFill>
                  <a:effectLst/>
                  <a:latin typeface="Arial" panose="020B0604020202020204" pitchFamily="34" charset="0"/>
                  <a:ea typeface="굴림" pitchFamily="50" charset="-127"/>
                  <a:cs typeface="Arial" panose="020B0604020202020204" pitchFamily="34" charset="0"/>
                </a:rPr>
                <a:t>Registered in R.O.K. &amp; U.S. Patent and Trademark Office</a:t>
              </a:r>
              <a:endParaRPr kumimoji="0" lang="en-US" altLang="ko-KR" sz="700" dirty="0">
                <a:solidFill>
                  <a:schemeClr val="bg1">
                    <a:lumMod val="65000"/>
                  </a:schemeClr>
                </a:solidFill>
                <a:latin typeface="Arial" pitchFamily="34" charset="0"/>
                <a:cs typeface="Arial" pitchFamily="34" charset="0"/>
              </a:endParaRPr>
            </a:p>
          </p:txBody>
        </p:sp>
      </p:grpSp>
    </p:spTree>
    <p:extLst>
      <p:ext uri="{BB962C8B-B14F-4D97-AF65-F5344CB8AC3E}">
        <p14:creationId xmlns:p14="http://schemas.microsoft.com/office/powerpoint/2010/main" val="179198193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ver_Navy">
    <p:bg>
      <p:bgPr>
        <a:solidFill>
          <a:schemeClr val="tx2">
            <a:lumMod val="50000"/>
          </a:schemeClr>
        </a:solidFill>
        <a:effectLst/>
      </p:bgPr>
    </p:bg>
    <p:spTree>
      <p:nvGrpSpPr>
        <p:cNvPr id="1" name=""/>
        <p:cNvGrpSpPr/>
        <p:nvPr/>
      </p:nvGrpSpPr>
      <p:grpSpPr>
        <a:xfrm>
          <a:off x="0" y="0"/>
          <a:ext cx="0" cy="0"/>
          <a:chOff x="0" y="0"/>
          <a:chExt cx="0" cy="0"/>
        </a:xfrm>
      </p:grpSpPr>
      <p:sp>
        <p:nvSpPr>
          <p:cNvPr id="6" name="직사각형 5">
            <a:extLst>
              <a:ext uri="{FF2B5EF4-FFF2-40B4-BE49-F238E27FC236}">
                <a16:creationId xmlns:a16="http://schemas.microsoft.com/office/drawing/2014/main" id="{5CEC9FEF-3F76-1E48-80A1-58182160D6AB}"/>
              </a:ext>
            </a:extLst>
          </p:cNvPr>
          <p:cNvSpPr/>
          <p:nvPr userDrawn="1"/>
        </p:nvSpPr>
        <p:spPr>
          <a:xfrm>
            <a:off x="0" y="5867400"/>
            <a:ext cx="12192000" cy="9906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cxnSp>
        <p:nvCxnSpPr>
          <p:cNvPr id="11" name="직선 연결선[R] 10">
            <a:extLst>
              <a:ext uri="{FF2B5EF4-FFF2-40B4-BE49-F238E27FC236}">
                <a16:creationId xmlns:a16="http://schemas.microsoft.com/office/drawing/2014/main" id="{1EA07B13-CD3A-4E4B-B09A-4C26E8717DED}"/>
              </a:ext>
            </a:extLst>
          </p:cNvPr>
          <p:cNvCxnSpPr>
            <a:cxnSpLocks/>
          </p:cNvCxnSpPr>
          <p:nvPr userDrawn="1"/>
        </p:nvCxnSpPr>
        <p:spPr>
          <a:xfrm>
            <a:off x="0" y="1112519"/>
            <a:ext cx="12192000" cy="0"/>
          </a:xfrm>
          <a:prstGeom prst="line">
            <a:avLst/>
          </a:prstGeom>
          <a:ln w="19050">
            <a:solidFill>
              <a:schemeClr val="bg1">
                <a:lumMod val="75000"/>
                <a:alpha val="26000"/>
              </a:schemeClr>
            </a:solidFill>
          </a:ln>
        </p:spPr>
        <p:style>
          <a:lnRef idx="1">
            <a:schemeClr val="accent1"/>
          </a:lnRef>
          <a:fillRef idx="0">
            <a:schemeClr val="accent1"/>
          </a:fillRef>
          <a:effectRef idx="0">
            <a:schemeClr val="accent1"/>
          </a:effectRef>
          <a:fontRef idx="minor">
            <a:schemeClr val="tx1"/>
          </a:fontRef>
        </p:style>
      </p:cxnSp>
      <p:pic>
        <p:nvPicPr>
          <p:cNvPr id="12" name="그림 11">
            <a:extLst>
              <a:ext uri="{FF2B5EF4-FFF2-40B4-BE49-F238E27FC236}">
                <a16:creationId xmlns:a16="http://schemas.microsoft.com/office/drawing/2014/main" id="{F0BB151D-64FD-C545-86BE-3ED9AD44AC6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64580" y="1600200"/>
            <a:ext cx="1980000" cy="459361"/>
          </a:xfrm>
          <a:prstGeom prst="rect">
            <a:avLst/>
          </a:prstGeom>
        </p:spPr>
      </p:pic>
      <p:grpSp>
        <p:nvGrpSpPr>
          <p:cNvPr id="18" name="그룹 17">
            <a:extLst>
              <a:ext uri="{FF2B5EF4-FFF2-40B4-BE49-F238E27FC236}">
                <a16:creationId xmlns:a16="http://schemas.microsoft.com/office/drawing/2014/main" id="{F5C56BCB-61A5-FD44-9458-E228536F4EC7}"/>
              </a:ext>
            </a:extLst>
          </p:cNvPr>
          <p:cNvGrpSpPr/>
          <p:nvPr userDrawn="1"/>
        </p:nvGrpSpPr>
        <p:grpSpPr>
          <a:xfrm>
            <a:off x="648000" y="6084000"/>
            <a:ext cx="10868028" cy="565800"/>
            <a:chOff x="648000" y="6138600"/>
            <a:chExt cx="10868028" cy="565800"/>
          </a:xfrm>
        </p:grpSpPr>
        <p:sp>
          <p:nvSpPr>
            <p:cNvPr id="19" name="Text Box 31">
              <a:extLst>
                <a:ext uri="{FF2B5EF4-FFF2-40B4-BE49-F238E27FC236}">
                  <a16:creationId xmlns:a16="http://schemas.microsoft.com/office/drawing/2014/main" id="{DFFEC01A-A1F4-FD4A-A03B-3750EB5963BF}"/>
                </a:ext>
              </a:extLst>
            </p:cNvPr>
            <p:cNvSpPr txBox="1">
              <a:spLocks noChangeArrowheads="1"/>
            </p:cNvSpPr>
            <p:nvPr userDrawn="1"/>
          </p:nvSpPr>
          <p:spPr bwMode="auto">
            <a:xfrm>
              <a:off x="5229828" y="6265200"/>
              <a:ext cx="6286200" cy="439200"/>
            </a:xfrm>
            <a:prstGeom prst="rect">
              <a:avLst/>
            </a:prstGeom>
            <a:noFill/>
            <a:ln>
              <a:noFill/>
            </a:ln>
          </p:spPr>
          <p:txBody>
            <a:bodyPr wrap="square" lIns="0" tIns="55545" rIns="0" bIns="55545">
              <a:noAutofit/>
            </a:bodyPr>
            <a:lstStyle>
              <a:lvl1pPr defTabSz="912813" eaLnBrk="0" hangingPunct="0">
                <a:defRPr kumimoji="1">
                  <a:solidFill>
                    <a:schemeClr val="tx1"/>
                  </a:solidFill>
                  <a:latin typeface="굴림" pitchFamily="50" charset="-127"/>
                  <a:ea typeface="굴림" pitchFamily="50" charset="-127"/>
                </a:defRPr>
              </a:lvl1pPr>
              <a:lvl2pPr marL="742950" indent="-285750" defTabSz="912813" eaLnBrk="0" hangingPunct="0">
                <a:defRPr kumimoji="1">
                  <a:solidFill>
                    <a:schemeClr val="tx1"/>
                  </a:solidFill>
                  <a:latin typeface="굴림" pitchFamily="50" charset="-127"/>
                  <a:ea typeface="굴림" pitchFamily="50" charset="-127"/>
                </a:defRPr>
              </a:lvl2pPr>
              <a:lvl3pPr marL="1143000" indent="-228600" defTabSz="912813" eaLnBrk="0" hangingPunct="0">
                <a:defRPr kumimoji="1">
                  <a:solidFill>
                    <a:schemeClr val="tx1"/>
                  </a:solidFill>
                  <a:latin typeface="굴림" pitchFamily="50" charset="-127"/>
                  <a:ea typeface="굴림" pitchFamily="50" charset="-127"/>
                </a:defRPr>
              </a:lvl3pPr>
              <a:lvl4pPr marL="1600200" indent="-228600" defTabSz="912813" eaLnBrk="0" hangingPunct="0">
                <a:defRPr kumimoji="1">
                  <a:solidFill>
                    <a:schemeClr val="tx1"/>
                  </a:solidFill>
                  <a:latin typeface="굴림" pitchFamily="50" charset="-127"/>
                  <a:ea typeface="굴림" pitchFamily="50" charset="-127"/>
                </a:defRPr>
              </a:lvl4pPr>
              <a:lvl5pPr marL="2057400" indent="-228600" defTabSz="912813" eaLnBrk="0" hangingPunct="0">
                <a:defRPr kumimoji="1">
                  <a:solidFill>
                    <a:schemeClr val="tx1"/>
                  </a:solidFill>
                  <a:latin typeface="굴림" pitchFamily="50" charset="-127"/>
                  <a:ea typeface="굴림" pitchFamily="50" charset="-127"/>
                </a:defRPr>
              </a:lvl5pPr>
              <a:lvl6pPr marL="25146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6pPr>
              <a:lvl7pPr marL="29718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7pPr>
              <a:lvl8pPr marL="34290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8pPr>
              <a:lvl9pPr marL="38862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9pPr>
            </a:lstStyle>
            <a:p>
              <a:pPr algn="just" latinLnBrk="0">
                <a:lnSpc>
                  <a:spcPct val="95000"/>
                </a:lnSpc>
                <a:spcAft>
                  <a:spcPts val="600"/>
                </a:spcAft>
              </a:pPr>
              <a:r>
                <a:rPr lang="en-US" altLang="ko-Kore-KR" sz="700" dirty="0">
                  <a:solidFill>
                    <a:schemeClr val="bg1">
                      <a:lumMod val="65000"/>
                    </a:schemeClr>
                  </a:solidFill>
                  <a:effectLst/>
                  <a:latin typeface="Arial" panose="020B0604020202020204" pitchFamily="34" charset="0"/>
                  <a:ea typeface="맑은 고딕" panose="020B0503020000020004" pitchFamily="34" charset="-127"/>
                  <a:cs typeface="Arial" panose="020B0604020202020204" pitchFamily="34" charset="0"/>
                </a:rPr>
                <a:t>The contents of these documents, including (but not limited to) all written material, images, and photos are copyright of VUNO, Inc. Unauthorized copying, reproduction, modification, republishing, transmission or distribution of any material without the prior written content of VUNO, Inc. constitute an infringement of intellectual property rights and may result in a criminal or civil action in accordance with Article 98 of Copyright Act. Copyright (C) VUNO Inc. All rights reserved.</a:t>
              </a:r>
            </a:p>
          </p:txBody>
        </p:sp>
        <p:grpSp>
          <p:nvGrpSpPr>
            <p:cNvPr id="20" name="그룹 19">
              <a:extLst>
                <a:ext uri="{FF2B5EF4-FFF2-40B4-BE49-F238E27FC236}">
                  <a16:creationId xmlns:a16="http://schemas.microsoft.com/office/drawing/2014/main" id="{F2EFE450-563B-8F4D-BBBC-B6C3708A8C94}"/>
                </a:ext>
              </a:extLst>
            </p:cNvPr>
            <p:cNvGrpSpPr/>
            <p:nvPr userDrawn="1"/>
          </p:nvGrpSpPr>
          <p:grpSpPr>
            <a:xfrm>
              <a:off x="648000" y="6138600"/>
              <a:ext cx="2068696" cy="338400"/>
              <a:chOff x="457200" y="4573754"/>
              <a:chExt cx="9557942" cy="1557752"/>
            </a:xfrm>
          </p:grpSpPr>
          <p:pic>
            <p:nvPicPr>
              <p:cNvPr id="23" name="그림 22">
                <a:extLst>
                  <a:ext uri="{FF2B5EF4-FFF2-40B4-BE49-F238E27FC236}">
                    <a16:creationId xmlns:a16="http://schemas.microsoft.com/office/drawing/2014/main" id="{86D94C4B-1F25-024C-945D-266B6BC85C78}"/>
                  </a:ext>
                </a:extLst>
              </p:cNvPr>
              <p:cNvPicPr>
                <a:picLocks noChangeAspect="1"/>
              </p:cNvPicPr>
              <p:nvPr/>
            </p:nvPicPr>
            <p:blipFill>
              <a:blip r:embed="rId3" cstate="screen">
                <a:duotone>
                  <a:schemeClr val="accent5">
                    <a:shade val="45000"/>
                    <a:satMod val="135000"/>
                  </a:schemeClr>
                  <a:prstClr val="white"/>
                </a:duotone>
                <a:alphaModFix amt="50000"/>
                <a:extLst>
                  <a:ext uri="{28A0092B-C50C-407E-A947-70E740481C1C}">
                    <a14:useLocalDpi xmlns:a14="http://schemas.microsoft.com/office/drawing/2010/main"/>
                  </a:ext>
                </a:extLst>
              </a:blip>
              <a:stretch>
                <a:fillRect/>
              </a:stretch>
            </p:blipFill>
            <p:spPr>
              <a:xfrm>
                <a:off x="457200" y="4573754"/>
                <a:ext cx="3894378" cy="1557752"/>
              </a:xfrm>
              <a:prstGeom prst="rect">
                <a:avLst/>
              </a:prstGeom>
            </p:spPr>
          </p:pic>
          <p:pic>
            <p:nvPicPr>
              <p:cNvPr id="24" name="그림 23">
                <a:extLst>
                  <a:ext uri="{FF2B5EF4-FFF2-40B4-BE49-F238E27FC236}">
                    <a16:creationId xmlns:a16="http://schemas.microsoft.com/office/drawing/2014/main" id="{757C09DB-BC01-304B-8AA7-55E1A076BB3F}"/>
                  </a:ext>
                </a:extLst>
              </p:cNvPr>
              <p:cNvPicPr>
                <a:picLocks noChangeAspect="1"/>
              </p:cNvPicPr>
              <p:nvPr/>
            </p:nvPicPr>
            <p:blipFill>
              <a:blip r:embed="rId4" cstate="screen">
                <a:duotone>
                  <a:schemeClr val="accent5">
                    <a:shade val="45000"/>
                    <a:satMod val="135000"/>
                  </a:schemeClr>
                  <a:prstClr val="white"/>
                </a:duotone>
                <a:alphaModFix amt="50000"/>
                <a:extLst>
                  <a:ext uri="{28A0092B-C50C-407E-A947-70E740481C1C}">
                    <a14:useLocalDpi xmlns:a14="http://schemas.microsoft.com/office/drawing/2010/main"/>
                  </a:ext>
                </a:extLst>
              </a:blip>
              <a:stretch>
                <a:fillRect/>
              </a:stretch>
            </p:blipFill>
            <p:spPr>
              <a:xfrm>
                <a:off x="4116457" y="4573754"/>
                <a:ext cx="5898685" cy="1557752"/>
              </a:xfrm>
              <a:prstGeom prst="rect">
                <a:avLst/>
              </a:prstGeom>
            </p:spPr>
          </p:pic>
        </p:grpSp>
        <p:sp>
          <p:nvSpPr>
            <p:cNvPr id="21" name="Text Box 31">
              <a:extLst>
                <a:ext uri="{FF2B5EF4-FFF2-40B4-BE49-F238E27FC236}">
                  <a16:creationId xmlns:a16="http://schemas.microsoft.com/office/drawing/2014/main" id="{B8D8A634-7F50-1B41-AFC5-9E839DB1AFCE}"/>
                </a:ext>
              </a:extLst>
            </p:cNvPr>
            <p:cNvSpPr txBox="1">
              <a:spLocks noChangeArrowheads="1"/>
            </p:cNvSpPr>
            <p:nvPr userDrawn="1"/>
          </p:nvSpPr>
          <p:spPr bwMode="auto">
            <a:xfrm>
              <a:off x="5229828" y="6138600"/>
              <a:ext cx="6286200" cy="201319"/>
            </a:xfrm>
            <a:prstGeom prst="rect">
              <a:avLst/>
            </a:prstGeom>
            <a:noFill/>
            <a:ln>
              <a:noFill/>
            </a:ln>
          </p:spPr>
          <p:txBody>
            <a:bodyPr wrap="square" lIns="0" tIns="55545" rIns="0" bIns="55545">
              <a:noAutofit/>
            </a:bodyPr>
            <a:lstStyle>
              <a:lvl1pPr defTabSz="912813" eaLnBrk="0" hangingPunct="0">
                <a:defRPr kumimoji="1">
                  <a:solidFill>
                    <a:schemeClr val="tx1"/>
                  </a:solidFill>
                  <a:latin typeface="굴림" pitchFamily="50" charset="-127"/>
                  <a:ea typeface="굴림" pitchFamily="50" charset="-127"/>
                </a:defRPr>
              </a:lvl1pPr>
              <a:lvl2pPr marL="742950" indent="-285750" defTabSz="912813" eaLnBrk="0" hangingPunct="0">
                <a:defRPr kumimoji="1">
                  <a:solidFill>
                    <a:schemeClr val="tx1"/>
                  </a:solidFill>
                  <a:latin typeface="굴림" pitchFamily="50" charset="-127"/>
                  <a:ea typeface="굴림" pitchFamily="50" charset="-127"/>
                </a:defRPr>
              </a:lvl2pPr>
              <a:lvl3pPr marL="1143000" indent="-228600" defTabSz="912813" eaLnBrk="0" hangingPunct="0">
                <a:defRPr kumimoji="1">
                  <a:solidFill>
                    <a:schemeClr val="tx1"/>
                  </a:solidFill>
                  <a:latin typeface="굴림" pitchFamily="50" charset="-127"/>
                  <a:ea typeface="굴림" pitchFamily="50" charset="-127"/>
                </a:defRPr>
              </a:lvl3pPr>
              <a:lvl4pPr marL="1600200" indent="-228600" defTabSz="912813" eaLnBrk="0" hangingPunct="0">
                <a:defRPr kumimoji="1">
                  <a:solidFill>
                    <a:schemeClr val="tx1"/>
                  </a:solidFill>
                  <a:latin typeface="굴림" pitchFamily="50" charset="-127"/>
                  <a:ea typeface="굴림" pitchFamily="50" charset="-127"/>
                </a:defRPr>
              </a:lvl4pPr>
              <a:lvl5pPr marL="2057400" indent="-228600" defTabSz="912813" eaLnBrk="0" hangingPunct="0">
                <a:defRPr kumimoji="1">
                  <a:solidFill>
                    <a:schemeClr val="tx1"/>
                  </a:solidFill>
                  <a:latin typeface="굴림" pitchFamily="50" charset="-127"/>
                  <a:ea typeface="굴림" pitchFamily="50" charset="-127"/>
                </a:defRPr>
              </a:lvl5pPr>
              <a:lvl6pPr marL="25146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6pPr>
              <a:lvl7pPr marL="29718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7pPr>
              <a:lvl8pPr marL="34290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8pPr>
              <a:lvl9pPr marL="38862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9pPr>
            </a:lstStyle>
            <a:p>
              <a:pPr algn="just" latinLnBrk="0">
                <a:spcAft>
                  <a:spcPts val="600"/>
                </a:spcAft>
              </a:pPr>
              <a:r>
                <a:rPr kumimoji="1" lang="en-US" altLang="ko-Kore-KR" sz="700" b="1" i="0" u="none" strike="noStrike" kern="1200" dirty="0">
                  <a:solidFill>
                    <a:schemeClr val="bg1">
                      <a:lumMod val="65000"/>
                    </a:schemeClr>
                  </a:solidFill>
                  <a:effectLst/>
                  <a:latin typeface="Arial" panose="020B0604020202020204" pitchFamily="34" charset="0"/>
                  <a:ea typeface="굴림" pitchFamily="50" charset="-127"/>
                  <a:cs typeface="Arial" panose="020B0604020202020204" pitchFamily="34" charset="0"/>
                </a:rPr>
                <a:t>Copyright Notice</a:t>
              </a:r>
              <a:endParaRPr lang="en-US" altLang="ko-Kore-KR" sz="700" b="1" i="0" dirty="0">
                <a:solidFill>
                  <a:schemeClr val="bg1">
                    <a:lumMod val="65000"/>
                  </a:schemeClr>
                </a:solidFill>
                <a:effectLst/>
                <a:latin typeface="Arial" panose="020B0604020202020204" pitchFamily="34" charset="0"/>
                <a:ea typeface="맑은 고딕" panose="020B0503020000020004" pitchFamily="34" charset="-127"/>
                <a:cs typeface="Arial" panose="020B0604020202020204" pitchFamily="34" charset="0"/>
              </a:endParaRPr>
            </a:p>
          </p:txBody>
        </p:sp>
        <p:sp>
          <p:nvSpPr>
            <p:cNvPr id="22" name="직사각형 21">
              <a:extLst>
                <a:ext uri="{FF2B5EF4-FFF2-40B4-BE49-F238E27FC236}">
                  <a16:creationId xmlns:a16="http://schemas.microsoft.com/office/drawing/2014/main" id="{D7E319BD-7737-E54A-9611-7A83429D9D15}"/>
                </a:ext>
              </a:extLst>
            </p:cNvPr>
            <p:cNvSpPr/>
            <p:nvPr userDrawn="1"/>
          </p:nvSpPr>
          <p:spPr>
            <a:xfrm>
              <a:off x="706057" y="6459342"/>
              <a:ext cx="2572656" cy="206125"/>
            </a:xfrm>
            <a:prstGeom prst="rect">
              <a:avLst/>
            </a:prstGeom>
          </p:spPr>
          <p:txBody>
            <a:bodyPr wrap="square" lIns="0" tIns="46800" rIns="0">
              <a:spAutoFit/>
            </a:bodyPr>
            <a:lstStyle/>
            <a:p>
              <a:pPr algn="l" eaLnBrk="1" hangingPunct="1">
                <a:lnSpc>
                  <a:spcPct val="110000"/>
                </a:lnSpc>
                <a:defRPr/>
              </a:pPr>
              <a:r>
                <a:rPr kumimoji="1" lang="en" altLang="ko-Kore-KR" sz="700" b="0" i="0" kern="1200" dirty="0">
                  <a:solidFill>
                    <a:schemeClr val="bg1">
                      <a:lumMod val="65000"/>
                    </a:schemeClr>
                  </a:solidFill>
                  <a:effectLst/>
                  <a:latin typeface="Arial" panose="020B0604020202020204" pitchFamily="34" charset="0"/>
                  <a:ea typeface="굴림" pitchFamily="50" charset="-127"/>
                  <a:cs typeface="Arial" panose="020B0604020202020204" pitchFamily="34" charset="0"/>
                </a:rPr>
                <a:t>Registered in R.O.K. &amp; U.S. Patent and Trademark Office</a:t>
              </a:r>
              <a:endParaRPr kumimoji="0" lang="en-US" altLang="ko-KR" sz="700" dirty="0">
                <a:solidFill>
                  <a:schemeClr val="bg1">
                    <a:lumMod val="65000"/>
                  </a:schemeClr>
                </a:solidFill>
                <a:latin typeface="Arial" pitchFamily="34" charset="0"/>
                <a:cs typeface="Arial" pitchFamily="34" charset="0"/>
              </a:endParaRPr>
            </a:p>
          </p:txBody>
        </p:sp>
      </p:grpSp>
    </p:spTree>
    <p:extLst>
      <p:ext uri="{BB962C8B-B14F-4D97-AF65-F5344CB8AC3E}">
        <p14:creationId xmlns:p14="http://schemas.microsoft.com/office/powerpoint/2010/main" val="25964886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ver_Pattern">
    <p:bg>
      <p:bgPr>
        <a:solidFill>
          <a:schemeClr val="tx2">
            <a:lumMod val="50000"/>
          </a:schemeClr>
        </a:solidFill>
        <a:effectLst/>
      </p:bgPr>
    </p:bg>
    <p:spTree>
      <p:nvGrpSpPr>
        <p:cNvPr id="1" name=""/>
        <p:cNvGrpSpPr/>
        <p:nvPr/>
      </p:nvGrpSpPr>
      <p:grpSpPr>
        <a:xfrm>
          <a:off x="0" y="0"/>
          <a:ext cx="0" cy="0"/>
          <a:chOff x="0" y="0"/>
          <a:chExt cx="0" cy="0"/>
        </a:xfrm>
      </p:grpSpPr>
      <p:pic>
        <p:nvPicPr>
          <p:cNvPr id="14" name="Artboard 1.png" descr="Artboard 1.png">
            <a:extLst>
              <a:ext uri="{FF2B5EF4-FFF2-40B4-BE49-F238E27FC236}">
                <a16:creationId xmlns:a16="http://schemas.microsoft.com/office/drawing/2014/main" id="{1DADEAC7-4DC9-3C41-8222-81CB78DB0331}"/>
              </a:ext>
            </a:extLst>
          </p:cNvPr>
          <p:cNvPicPr>
            <a:picLocks noChangeAspect="1"/>
          </p:cNvPicPr>
          <p:nvPr userDrawn="1"/>
        </p:nvPicPr>
        <p:blipFill rotWithShape="1">
          <a:blip r:embed="rId2" cstate="screen">
            <a:alphaModFix amt="40000"/>
            <a:extLst>
              <a:ext uri="{BEBA8EAE-BF5A-486C-A8C5-ECC9F3942E4B}">
                <a14:imgProps xmlns:a14="http://schemas.microsoft.com/office/drawing/2010/main">
                  <a14:imgLayer r:embed="rId3">
                    <a14:imgEffect>
                      <a14:colorTemperature colorTemp="6902"/>
                    </a14:imgEffect>
                    <a14:imgEffect>
                      <a14:saturation sat="329000"/>
                    </a14:imgEffect>
                  </a14:imgLayer>
                </a14:imgProps>
              </a:ext>
              <a:ext uri="{28A0092B-C50C-407E-A947-70E740481C1C}">
                <a14:useLocalDpi xmlns:a14="http://schemas.microsoft.com/office/drawing/2010/main"/>
              </a:ext>
            </a:extLst>
          </a:blip>
          <a:srcRect b="1627"/>
          <a:stretch/>
        </p:blipFill>
        <p:spPr>
          <a:xfrm>
            <a:off x="-1" y="0"/>
            <a:ext cx="12192001" cy="6858000"/>
          </a:xfrm>
          <a:prstGeom prst="rect">
            <a:avLst/>
          </a:prstGeom>
          <a:ln w="12700">
            <a:miter lim="400000"/>
          </a:ln>
        </p:spPr>
      </p:pic>
      <p:sp>
        <p:nvSpPr>
          <p:cNvPr id="6" name="직사각형 5">
            <a:extLst>
              <a:ext uri="{FF2B5EF4-FFF2-40B4-BE49-F238E27FC236}">
                <a16:creationId xmlns:a16="http://schemas.microsoft.com/office/drawing/2014/main" id="{5CEC9FEF-3F76-1E48-80A1-58182160D6AB}"/>
              </a:ext>
            </a:extLst>
          </p:cNvPr>
          <p:cNvSpPr/>
          <p:nvPr userDrawn="1"/>
        </p:nvSpPr>
        <p:spPr>
          <a:xfrm>
            <a:off x="0" y="5867400"/>
            <a:ext cx="12192000" cy="9906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cxnSp>
        <p:nvCxnSpPr>
          <p:cNvPr id="11" name="직선 연결선[R] 10">
            <a:extLst>
              <a:ext uri="{FF2B5EF4-FFF2-40B4-BE49-F238E27FC236}">
                <a16:creationId xmlns:a16="http://schemas.microsoft.com/office/drawing/2014/main" id="{1EA07B13-CD3A-4E4B-B09A-4C26E8717DED}"/>
              </a:ext>
            </a:extLst>
          </p:cNvPr>
          <p:cNvCxnSpPr>
            <a:cxnSpLocks/>
          </p:cNvCxnSpPr>
          <p:nvPr userDrawn="1"/>
        </p:nvCxnSpPr>
        <p:spPr>
          <a:xfrm>
            <a:off x="0" y="1112519"/>
            <a:ext cx="12192000" cy="0"/>
          </a:xfrm>
          <a:prstGeom prst="line">
            <a:avLst/>
          </a:prstGeom>
          <a:ln w="19050">
            <a:solidFill>
              <a:schemeClr val="bg1">
                <a:lumMod val="75000"/>
                <a:alpha val="26000"/>
              </a:schemeClr>
            </a:solidFill>
          </a:ln>
        </p:spPr>
        <p:style>
          <a:lnRef idx="1">
            <a:schemeClr val="accent1"/>
          </a:lnRef>
          <a:fillRef idx="0">
            <a:schemeClr val="accent1"/>
          </a:fillRef>
          <a:effectRef idx="0">
            <a:schemeClr val="accent1"/>
          </a:effectRef>
          <a:fontRef idx="minor">
            <a:schemeClr val="tx1"/>
          </a:fontRef>
        </p:style>
      </p:cxnSp>
      <p:pic>
        <p:nvPicPr>
          <p:cNvPr id="12" name="그림 11">
            <a:extLst>
              <a:ext uri="{FF2B5EF4-FFF2-40B4-BE49-F238E27FC236}">
                <a16:creationId xmlns:a16="http://schemas.microsoft.com/office/drawing/2014/main" id="{F0BB151D-64FD-C545-86BE-3ED9AD44AC6C}"/>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64580" y="1600200"/>
            <a:ext cx="1980000" cy="459361"/>
          </a:xfrm>
          <a:prstGeom prst="rect">
            <a:avLst/>
          </a:prstGeom>
        </p:spPr>
      </p:pic>
      <p:grpSp>
        <p:nvGrpSpPr>
          <p:cNvPr id="24" name="그룹 23">
            <a:extLst>
              <a:ext uri="{FF2B5EF4-FFF2-40B4-BE49-F238E27FC236}">
                <a16:creationId xmlns:a16="http://schemas.microsoft.com/office/drawing/2014/main" id="{D77BFE82-B41D-DD42-A3F7-1071237FFBA5}"/>
              </a:ext>
            </a:extLst>
          </p:cNvPr>
          <p:cNvGrpSpPr/>
          <p:nvPr userDrawn="1"/>
        </p:nvGrpSpPr>
        <p:grpSpPr>
          <a:xfrm>
            <a:off x="648000" y="6084000"/>
            <a:ext cx="10868028" cy="565800"/>
            <a:chOff x="648000" y="6138600"/>
            <a:chExt cx="10868028" cy="565800"/>
          </a:xfrm>
        </p:grpSpPr>
        <p:sp>
          <p:nvSpPr>
            <p:cNvPr id="25" name="Text Box 31">
              <a:extLst>
                <a:ext uri="{FF2B5EF4-FFF2-40B4-BE49-F238E27FC236}">
                  <a16:creationId xmlns:a16="http://schemas.microsoft.com/office/drawing/2014/main" id="{47C2BE7F-E648-4E47-878E-7896D7492542}"/>
                </a:ext>
              </a:extLst>
            </p:cNvPr>
            <p:cNvSpPr txBox="1">
              <a:spLocks noChangeArrowheads="1"/>
            </p:cNvSpPr>
            <p:nvPr userDrawn="1"/>
          </p:nvSpPr>
          <p:spPr bwMode="auto">
            <a:xfrm>
              <a:off x="5229828" y="6265200"/>
              <a:ext cx="6286200" cy="439200"/>
            </a:xfrm>
            <a:prstGeom prst="rect">
              <a:avLst/>
            </a:prstGeom>
            <a:noFill/>
            <a:ln>
              <a:noFill/>
            </a:ln>
          </p:spPr>
          <p:txBody>
            <a:bodyPr wrap="square" lIns="0" tIns="55545" rIns="0" bIns="55545">
              <a:noAutofit/>
            </a:bodyPr>
            <a:lstStyle>
              <a:lvl1pPr defTabSz="912813" eaLnBrk="0" hangingPunct="0">
                <a:defRPr kumimoji="1">
                  <a:solidFill>
                    <a:schemeClr val="tx1"/>
                  </a:solidFill>
                  <a:latin typeface="굴림" pitchFamily="50" charset="-127"/>
                  <a:ea typeface="굴림" pitchFamily="50" charset="-127"/>
                </a:defRPr>
              </a:lvl1pPr>
              <a:lvl2pPr marL="742950" indent="-285750" defTabSz="912813" eaLnBrk="0" hangingPunct="0">
                <a:defRPr kumimoji="1">
                  <a:solidFill>
                    <a:schemeClr val="tx1"/>
                  </a:solidFill>
                  <a:latin typeface="굴림" pitchFamily="50" charset="-127"/>
                  <a:ea typeface="굴림" pitchFamily="50" charset="-127"/>
                </a:defRPr>
              </a:lvl2pPr>
              <a:lvl3pPr marL="1143000" indent="-228600" defTabSz="912813" eaLnBrk="0" hangingPunct="0">
                <a:defRPr kumimoji="1">
                  <a:solidFill>
                    <a:schemeClr val="tx1"/>
                  </a:solidFill>
                  <a:latin typeface="굴림" pitchFamily="50" charset="-127"/>
                  <a:ea typeface="굴림" pitchFamily="50" charset="-127"/>
                </a:defRPr>
              </a:lvl3pPr>
              <a:lvl4pPr marL="1600200" indent="-228600" defTabSz="912813" eaLnBrk="0" hangingPunct="0">
                <a:defRPr kumimoji="1">
                  <a:solidFill>
                    <a:schemeClr val="tx1"/>
                  </a:solidFill>
                  <a:latin typeface="굴림" pitchFamily="50" charset="-127"/>
                  <a:ea typeface="굴림" pitchFamily="50" charset="-127"/>
                </a:defRPr>
              </a:lvl4pPr>
              <a:lvl5pPr marL="2057400" indent="-228600" defTabSz="912813" eaLnBrk="0" hangingPunct="0">
                <a:defRPr kumimoji="1">
                  <a:solidFill>
                    <a:schemeClr val="tx1"/>
                  </a:solidFill>
                  <a:latin typeface="굴림" pitchFamily="50" charset="-127"/>
                  <a:ea typeface="굴림" pitchFamily="50" charset="-127"/>
                </a:defRPr>
              </a:lvl5pPr>
              <a:lvl6pPr marL="25146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6pPr>
              <a:lvl7pPr marL="29718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7pPr>
              <a:lvl8pPr marL="34290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8pPr>
              <a:lvl9pPr marL="38862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9pPr>
            </a:lstStyle>
            <a:p>
              <a:pPr algn="just" latinLnBrk="0">
                <a:lnSpc>
                  <a:spcPct val="95000"/>
                </a:lnSpc>
                <a:spcAft>
                  <a:spcPts val="600"/>
                </a:spcAft>
              </a:pPr>
              <a:r>
                <a:rPr lang="en-US" altLang="ko-Kore-KR" sz="700" dirty="0">
                  <a:solidFill>
                    <a:schemeClr val="bg1">
                      <a:lumMod val="65000"/>
                    </a:schemeClr>
                  </a:solidFill>
                  <a:effectLst/>
                  <a:latin typeface="Arial" panose="020B0604020202020204" pitchFamily="34" charset="0"/>
                  <a:ea typeface="맑은 고딕" panose="020B0503020000020004" pitchFamily="34" charset="-127"/>
                  <a:cs typeface="Arial" panose="020B0604020202020204" pitchFamily="34" charset="0"/>
                </a:rPr>
                <a:t>The contents of these documents, including (but not limited to) all written material, images, and photos are copyright of VUNO, Inc. Unauthorized copying, reproduction, modification, republishing, transmission or distribution of any material without the prior written content of VUNO, Inc. constitute an infringement of intellectual property rights and may result in a criminal or civil action in accordance with Article 98 of Copyright Act. Copyright (C) VUNO Inc. All rights reserved.</a:t>
              </a:r>
            </a:p>
          </p:txBody>
        </p:sp>
        <p:grpSp>
          <p:nvGrpSpPr>
            <p:cNvPr id="26" name="그룹 25">
              <a:extLst>
                <a:ext uri="{FF2B5EF4-FFF2-40B4-BE49-F238E27FC236}">
                  <a16:creationId xmlns:a16="http://schemas.microsoft.com/office/drawing/2014/main" id="{EB645E7E-0AE4-7640-ADA6-F1556E337F54}"/>
                </a:ext>
              </a:extLst>
            </p:cNvPr>
            <p:cNvGrpSpPr/>
            <p:nvPr userDrawn="1"/>
          </p:nvGrpSpPr>
          <p:grpSpPr>
            <a:xfrm>
              <a:off x="648000" y="6138600"/>
              <a:ext cx="2068696" cy="338400"/>
              <a:chOff x="457200" y="4573754"/>
              <a:chExt cx="9557942" cy="1557752"/>
            </a:xfrm>
          </p:grpSpPr>
          <p:pic>
            <p:nvPicPr>
              <p:cNvPr id="29" name="그림 28">
                <a:extLst>
                  <a:ext uri="{FF2B5EF4-FFF2-40B4-BE49-F238E27FC236}">
                    <a16:creationId xmlns:a16="http://schemas.microsoft.com/office/drawing/2014/main" id="{450B2466-6A5E-4544-A268-F64D23C398A6}"/>
                  </a:ext>
                </a:extLst>
              </p:cNvPr>
              <p:cNvPicPr>
                <a:picLocks noChangeAspect="1"/>
              </p:cNvPicPr>
              <p:nvPr/>
            </p:nvPicPr>
            <p:blipFill>
              <a:blip r:embed="rId5" cstate="screen">
                <a:duotone>
                  <a:schemeClr val="accent5">
                    <a:shade val="45000"/>
                    <a:satMod val="135000"/>
                  </a:schemeClr>
                  <a:prstClr val="white"/>
                </a:duotone>
                <a:alphaModFix amt="50000"/>
                <a:extLst>
                  <a:ext uri="{28A0092B-C50C-407E-A947-70E740481C1C}">
                    <a14:useLocalDpi xmlns:a14="http://schemas.microsoft.com/office/drawing/2010/main"/>
                  </a:ext>
                </a:extLst>
              </a:blip>
              <a:stretch>
                <a:fillRect/>
              </a:stretch>
            </p:blipFill>
            <p:spPr>
              <a:xfrm>
                <a:off x="457200" y="4573754"/>
                <a:ext cx="3894378" cy="1557752"/>
              </a:xfrm>
              <a:prstGeom prst="rect">
                <a:avLst/>
              </a:prstGeom>
            </p:spPr>
          </p:pic>
          <p:pic>
            <p:nvPicPr>
              <p:cNvPr id="30" name="그림 29">
                <a:extLst>
                  <a:ext uri="{FF2B5EF4-FFF2-40B4-BE49-F238E27FC236}">
                    <a16:creationId xmlns:a16="http://schemas.microsoft.com/office/drawing/2014/main" id="{C1F13E33-9CBF-D447-9A0B-4EC818BB7876}"/>
                  </a:ext>
                </a:extLst>
              </p:cNvPr>
              <p:cNvPicPr>
                <a:picLocks noChangeAspect="1"/>
              </p:cNvPicPr>
              <p:nvPr/>
            </p:nvPicPr>
            <p:blipFill>
              <a:blip r:embed="rId6" cstate="screen">
                <a:duotone>
                  <a:schemeClr val="accent5">
                    <a:shade val="45000"/>
                    <a:satMod val="135000"/>
                  </a:schemeClr>
                  <a:prstClr val="white"/>
                </a:duotone>
                <a:alphaModFix amt="50000"/>
                <a:extLst>
                  <a:ext uri="{28A0092B-C50C-407E-A947-70E740481C1C}">
                    <a14:useLocalDpi xmlns:a14="http://schemas.microsoft.com/office/drawing/2010/main"/>
                  </a:ext>
                </a:extLst>
              </a:blip>
              <a:stretch>
                <a:fillRect/>
              </a:stretch>
            </p:blipFill>
            <p:spPr>
              <a:xfrm>
                <a:off x="4116457" y="4573754"/>
                <a:ext cx="5898685" cy="1557752"/>
              </a:xfrm>
              <a:prstGeom prst="rect">
                <a:avLst/>
              </a:prstGeom>
            </p:spPr>
          </p:pic>
        </p:grpSp>
        <p:sp>
          <p:nvSpPr>
            <p:cNvPr id="27" name="Text Box 31">
              <a:extLst>
                <a:ext uri="{FF2B5EF4-FFF2-40B4-BE49-F238E27FC236}">
                  <a16:creationId xmlns:a16="http://schemas.microsoft.com/office/drawing/2014/main" id="{25B94C09-5635-674A-AA6C-31A301921B30}"/>
                </a:ext>
              </a:extLst>
            </p:cNvPr>
            <p:cNvSpPr txBox="1">
              <a:spLocks noChangeArrowheads="1"/>
            </p:cNvSpPr>
            <p:nvPr userDrawn="1"/>
          </p:nvSpPr>
          <p:spPr bwMode="auto">
            <a:xfrm>
              <a:off x="5229828" y="6138600"/>
              <a:ext cx="6286200" cy="201319"/>
            </a:xfrm>
            <a:prstGeom prst="rect">
              <a:avLst/>
            </a:prstGeom>
            <a:noFill/>
            <a:ln>
              <a:noFill/>
            </a:ln>
          </p:spPr>
          <p:txBody>
            <a:bodyPr wrap="square" lIns="0" tIns="55545" rIns="0" bIns="55545">
              <a:noAutofit/>
            </a:bodyPr>
            <a:lstStyle>
              <a:lvl1pPr defTabSz="912813" eaLnBrk="0" hangingPunct="0">
                <a:defRPr kumimoji="1">
                  <a:solidFill>
                    <a:schemeClr val="tx1"/>
                  </a:solidFill>
                  <a:latin typeface="굴림" pitchFamily="50" charset="-127"/>
                  <a:ea typeface="굴림" pitchFamily="50" charset="-127"/>
                </a:defRPr>
              </a:lvl1pPr>
              <a:lvl2pPr marL="742950" indent="-285750" defTabSz="912813" eaLnBrk="0" hangingPunct="0">
                <a:defRPr kumimoji="1">
                  <a:solidFill>
                    <a:schemeClr val="tx1"/>
                  </a:solidFill>
                  <a:latin typeface="굴림" pitchFamily="50" charset="-127"/>
                  <a:ea typeface="굴림" pitchFamily="50" charset="-127"/>
                </a:defRPr>
              </a:lvl2pPr>
              <a:lvl3pPr marL="1143000" indent="-228600" defTabSz="912813" eaLnBrk="0" hangingPunct="0">
                <a:defRPr kumimoji="1">
                  <a:solidFill>
                    <a:schemeClr val="tx1"/>
                  </a:solidFill>
                  <a:latin typeface="굴림" pitchFamily="50" charset="-127"/>
                  <a:ea typeface="굴림" pitchFamily="50" charset="-127"/>
                </a:defRPr>
              </a:lvl3pPr>
              <a:lvl4pPr marL="1600200" indent="-228600" defTabSz="912813" eaLnBrk="0" hangingPunct="0">
                <a:defRPr kumimoji="1">
                  <a:solidFill>
                    <a:schemeClr val="tx1"/>
                  </a:solidFill>
                  <a:latin typeface="굴림" pitchFamily="50" charset="-127"/>
                  <a:ea typeface="굴림" pitchFamily="50" charset="-127"/>
                </a:defRPr>
              </a:lvl4pPr>
              <a:lvl5pPr marL="2057400" indent="-228600" defTabSz="912813" eaLnBrk="0" hangingPunct="0">
                <a:defRPr kumimoji="1">
                  <a:solidFill>
                    <a:schemeClr val="tx1"/>
                  </a:solidFill>
                  <a:latin typeface="굴림" pitchFamily="50" charset="-127"/>
                  <a:ea typeface="굴림" pitchFamily="50" charset="-127"/>
                </a:defRPr>
              </a:lvl5pPr>
              <a:lvl6pPr marL="25146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6pPr>
              <a:lvl7pPr marL="29718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7pPr>
              <a:lvl8pPr marL="34290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8pPr>
              <a:lvl9pPr marL="3886200" indent="-228600" defTabSz="912813" eaLnBrk="0" fontAlgn="base" hangingPunct="0">
                <a:spcBef>
                  <a:spcPct val="0"/>
                </a:spcBef>
                <a:spcAft>
                  <a:spcPct val="0"/>
                </a:spcAft>
                <a:defRPr kumimoji="1">
                  <a:solidFill>
                    <a:schemeClr val="tx1"/>
                  </a:solidFill>
                  <a:latin typeface="굴림" pitchFamily="50" charset="-127"/>
                  <a:ea typeface="굴림" pitchFamily="50" charset="-127"/>
                </a:defRPr>
              </a:lvl9pPr>
            </a:lstStyle>
            <a:p>
              <a:pPr algn="just" latinLnBrk="0">
                <a:spcAft>
                  <a:spcPts val="600"/>
                </a:spcAft>
              </a:pPr>
              <a:r>
                <a:rPr kumimoji="1" lang="en-US" altLang="ko-Kore-KR" sz="700" b="1" i="0" u="none" strike="noStrike" kern="1200" dirty="0">
                  <a:solidFill>
                    <a:schemeClr val="bg1">
                      <a:lumMod val="65000"/>
                    </a:schemeClr>
                  </a:solidFill>
                  <a:effectLst/>
                  <a:latin typeface="Arial" panose="020B0604020202020204" pitchFamily="34" charset="0"/>
                  <a:ea typeface="굴림" pitchFamily="50" charset="-127"/>
                  <a:cs typeface="Arial" panose="020B0604020202020204" pitchFamily="34" charset="0"/>
                </a:rPr>
                <a:t>Copyright Notice</a:t>
              </a:r>
              <a:endParaRPr lang="en-US" altLang="ko-Kore-KR" sz="700" b="1" i="0" dirty="0">
                <a:solidFill>
                  <a:schemeClr val="bg1">
                    <a:lumMod val="65000"/>
                  </a:schemeClr>
                </a:solidFill>
                <a:effectLst/>
                <a:latin typeface="Arial" panose="020B0604020202020204" pitchFamily="34" charset="0"/>
                <a:ea typeface="맑은 고딕" panose="020B0503020000020004" pitchFamily="34" charset="-127"/>
                <a:cs typeface="Arial" panose="020B0604020202020204" pitchFamily="34" charset="0"/>
              </a:endParaRPr>
            </a:p>
          </p:txBody>
        </p:sp>
        <p:sp>
          <p:nvSpPr>
            <p:cNvPr id="28" name="직사각형 27">
              <a:extLst>
                <a:ext uri="{FF2B5EF4-FFF2-40B4-BE49-F238E27FC236}">
                  <a16:creationId xmlns:a16="http://schemas.microsoft.com/office/drawing/2014/main" id="{311BAD30-6A39-F541-A38A-2CA89B2B4881}"/>
                </a:ext>
              </a:extLst>
            </p:cNvPr>
            <p:cNvSpPr/>
            <p:nvPr userDrawn="1"/>
          </p:nvSpPr>
          <p:spPr>
            <a:xfrm>
              <a:off x="706057" y="6459342"/>
              <a:ext cx="2572656" cy="206125"/>
            </a:xfrm>
            <a:prstGeom prst="rect">
              <a:avLst/>
            </a:prstGeom>
          </p:spPr>
          <p:txBody>
            <a:bodyPr wrap="square" lIns="0" tIns="46800" rIns="0">
              <a:spAutoFit/>
            </a:bodyPr>
            <a:lstStyle/>
            <a:p>
              <a:pPr algn="l" eaLnBrk="1" hangingPunct="1">
                <a:lnSpc>
                  <a:spcPct val="110000"/>
                </a:lnSpc>
                <a:defRPr/>
              </a:pPr>
              <a:r>
                <a:rPr kumimoji="1" lang="en" altLang="ko-Kore-KR" sz="700" b="0" i="0" kern="1200" dirty="0">
                  <a:solidFill>
                    <a:schemeClr val="bg1">
                      <a:lumMod val="65000"/>
                    </a:schemeClr>
                  </a:solidFill>
                  <a:effectLst/>
                  <a:latin typeface="Arial" panose="020B0604020202020204" pitchFamily="34" charset="0"/>
                  <a:ea typeface="굴림" pitchFamily="50" charset="-127"/>
                  <a:cs typeface="Arial" panose="020B0604020202020204" pitchFamily="34" charset="0"/>
                </a:rPr>
                <a:t>Registered in R.O.K. &amp; U.S. Patent and Trademark Office</a:t>
              </a:r>
              <a:endParaRPr kumimoji="0" lang="en-US" altLang="ko-KR" sz="700" dirty="0">
                <a:solidFill>
                  <a:schemeClr val="bg1">
                    <a:lumMod val="65000"/>
                  </a:schemeClr>
                </a:solidFill>
                <a:latin typeface="Arial" pitchFamily="34" charset="0"/>
                <a:cs typeface="Arial" pitchFamily="34" charset="0"/>
              </a:endParaRPr>
            </a:p>
          </p:txBody>
        </p:sp>
      </p:grpSp>
    </p:spTree>
    <p:extLst>
      <p:ext uri="{BB962C8B-B14F-4D97-AF65-F5344CB8AC3E}">
        <p14:creationId xmlns:p14="http://schemas.microsoft.com/office/powerpoint/2010/main" val="1233764139"/>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able_of_Contents">
    <p:spTree>
      <p:nvGrpSpPr>
        <p:cNvPr id="1" name=""/>
        <p:cNvGrpSpPr/>
        <p:nvPr/>
      </p:nvGrpSpPr>
      <p:grpSpPr>
        <a:xfrm>
          <a:off x="0" y="0"/>
          <a:ext cx="0" cy="0"/>
          <a:chOff x="0" y="0"/>
          <a:chExt cx="0" cy="0"/>
        </a:xfrm>
      </p:grpSpPr>
      <p:cxnSp>
        <p:nvCxnSpPr>
          <p:cNvPr id="166" name="직선 연결선[R] 165">
            <a:extLst>
              <a:ext uri="{FF2B5EF4-FFF2-40B4-BE49-F238E27FC236}">
                <a16:creationId xmlns:a16="http://schemas.microsoft.com/office/drawing/2014/main" id="{9F62F895-0C71-4C4B-925B-D6032F6A6FFE}"/>
              </a:ext>
            </a:extLst>
          </p:cNvPr>
          <p:cNvCxnSpPr>
            <a:cxnSpLocks/>
          </p:cNvCxnSpPr>
          <p:nvPr userDrawn="1"/>
        </p:nvCxnSpPr>
        <p:spPr>
          <a:xfrm>
            <a:off x="0" y="1112519"/>
            <a:ext cx="12192000" cy="0"/>
          </a:xfrm>
          <a:prstGeom prst="line">
            <a:avLst/>
          </a:prstGeom>
          <a:ln w="19050">
            <a:solidFill>
              <a:schemeClr val="bg1">
                <a:lumMod val="75000"/>
                <a:alpha val="26000"/>
              </a:schemeClr>
            </a:solidFill>
          </a:ln>
        </p:spPr>
        <p:style>
          <a:lnRef idx="1">
            <a:schemeClr val="accent1"/>
          </a:lnRef>
          <a:fillRef idx="0">
            <a:schemeClr val="accent1"/>
          </a:fillRef>
          <a:effectRef idx="0">
            <a:schemeClr val="accent1"/>
          </a:effectRef>
          <a:fontRef idx="minor">
            <a:schemeClr val="tx1"/>
          </a:fontRef>
        </p:style>
      </p:cxnSp>
      <p:sp>
        <p:nvSpPr>
          <p:cNvPr id="168" name="Google Shape;32;p5">
            <a:extLst>
              <a:ext uri="{FF2B5EF4-FFF2-40B4-BE49-F238E27FC236}">
                <a16:creationId xmlns:a16="http://schemas.microsoft.com/office/drawing/2014/main" id="{4C6332D5-3EE4-F648-B25C-A8D897A94280}"/>
              </a:ext>
            </a:extLst>
          </p:cNvPr>
          <p:cNvSpPr/>
          <p:nvPr userDrawn="1"/>
        </p:nvSpPr>
        <p:spPr>
          <a:xfrm>
            <a:off x="7532914" y="0"/>
            <a:ext cx="4659086" cy="6858000"/>
          </a:xfrm>
          <a:prstGeom prst="rect">
            <a:avLst/>
          </a:prstGeom>
          <a:solidFill>
            <a:schemeClr val="tx2">
              <a:lumMod val="5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pic>
        <p:nvPicPr>
          <p:cNvPr id="126" name="Artboard 1.png" descr="Artboard 1.png">
            <a:extLst>
              <a:ext uri="{FF2B5EF4-FFF2-40B4-BE49-F238E27FC236}">
                <a16:creationId xmlns:a16="http://schemas.microsoft.com/office/drawing/2014/main" id="{D2A54339-4ED0-BE41-83B5-776D7DAD57DE}"/>
              </a:ext>
            </a:extLst>
          </p:cNvPr>
          <p:cNvPicPr>
            <a:picLocks noChangeAspect="1"/>
          </p:cNvPicPr>
          <p:nvPr userDrawn="1"/>
        </p:nvPicPr>
        <p:blipFill rotWithShape="1">
          <a:blip r:embed="rId2" cstate="hqprint">
            <a:alphaModFix amt="40000"/>
            <a:extLst>
              <a:ext uri="{BEBA8EAE-BF5A-486C-A8C5-ECC9F3942E4B}">
                <a14:imgProps xmlns:a14="http://schemas.microsoft.com/office/drawing/2010/main">
                  <a14:imgLayer r:embed="rId3">
                    <a14:imgEffect>
                      <a14:colorTemperature colorTemp="6902"/>
                    </a14:imgEffect>
                    <a14:imgEffect>
                      <a14:saturation sat="329000"/>
                    </a14:imgEffect>
                  </a14:imgLayer>
                </a14:imgProps>
              </a:ext>
              <a:ext uri="{28A0092B-C50C-407E-A947-70E740481C1C}">
                <a14:useLocalDpi xmlns:a14="http://schemas.microsoft.com/office/drawing/2010/main"/>
              </a:ext>
            </a:extLst>
          </a:blip>
          <a:srcRect/>
          <a:stretch/>
        </p:blipFill>
        <p:spPr>
          <a:xfrm>
            <a:off x="7532914" y="0"/>
            <a:ext cx="4659086" cy="6858000"/>
          </a:xfrm>
          <a:prstGeom prst="rect">
            <a:avLst/>
          </a:prstGeom>
          <a:ln w="12700">
            <a:miter lim="400000"/>
          </a:ln>
        </p:spPr>
      </p:pic>
    </p:spTree>
    <p:extLst>
      <p:ext uri="{BB962C8B-B14F-4D97-AF65-F5344CB8AC3E}">
        <p14:creationId xmlns:p14="http://schemas.microsoft.com/office/powerpoint/2010/main" val="220212567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Index_1">
    <p:spTree>
      <p:nvGrpSpPr>
        <p:cNvPr id="1" name=""/>
        <p:cNvGrpSpPr/>
        <p:nvPr/>
      </p:nvGrpSpPr>
      <p:grpSpPr>
        <a:xfrm>
          <a:off x="0" y="0"/>
          <a:ext cx="0" cy="0"/>
          <a:chOff x="0" y="0"/>
          <a:chExt cx="0" cy="0"/>
        </a:xfrm>
      </p:grpSpPr>
      <p:cxnSp>
        <p:nvCxnSpPr>
          <p:cNvPr id="166" name="직선 연결선[R] 165">
            <a:extLst>
              <a:ext uri="{FF2B5EF4-FFF2-40B4-BE49-F238E27FC236}">
                <a16:creationId xmlns:a16="http://schemas.microsoft.com/office/drawing/2014/main" id="{9F62F895-0C71-4C4B-925B-D6032F6A6FFE}"/>
              </a:ext>
            </a:extLst>
          </p:cNvPr>
          <p:cNvCxnSpPr>
            <a:cxnSpLocks/>
          </p:cNvCxnSpPr>
          <p:nvPr userDrawn="1"/>
        </p:nvCxnSpPr>
        <p:spPr>
          <a:xfrm>
            <a:off x="0" y="1112519"/>
            <a:ext cx="12192000" cy="0"/>
          </a:xfrm>
          <a:prstGeom prst="line">
            <a:avLst/>
          </a:prstGeom>
          <a:ln w="19050">
            <a:solidFill>
              <a:schemeClr val="bg1">
                <a:lumMod val="75000"/>
                <a:alpha val="26000"/>
              </a:schemeClr>
            </a:solidFill>
          </a:ln>
        </p:spPr>
        <p:style>
          <a:lnRef idx="1">
            <a:schemeClr val="accent1"/>
          </a:lnRef>
          <a:fillRef idx="0">
            <a:schemeClr val="accent1"/>
          </a:fillRef>
          <a:effectRef idx="0">
            <a:schemeClr val="accent1"/>
          </a:effectRef>
          <a:fontRef idx="minor">
            <a:schemeClr val="tx1"/>
          </a:fontRef>
        </p:style>
      </p:cxnSp>
      <p:sp>
        <p:nvSpPr>
          <p:cNvPr id="168" name="Google Shape;32;p5">
            <a:extLst>
              <a:ext uri="{FF2B5EF4-FFF2-40B4-BE49-F238E27FC236}">
                <a16:creationId xmlns:a16="http://schemas.microsoft.com/office/drawing/2014/main" id="{4C6332D5-3EE4-F648-B25C-A8D897A94280}"/>
              </a:ext>
            </a:extLst>
          </p:cNvPr>
          <p:cNvSpPr/>
          <p:nvPr userDrawn="1"/>
        </p:nvSpPr>
        <p:spPr>
          <a:xfrm>
            <a:off x="7532914" y="0"/>
            <a:ext cx="4659086" cy="6858000"/>
          </a:xfrm>
          <a:prstGeom prst="rect">
            <a:avLst/>
          </a:prstGeom>
          <a:solidFill>
            <a:srgbClr val="0779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40" name="Group 100">
            <a:extLst>
              <a:ext uri="{FF2B5EF4-FFF2-40B4-BE49-F238E27FC236}">
                <a16:creationId xmlns:a16="http://schemas.microsoft.com/office/drawing/2014/main" id="{06504A92-7D3E-B740-8854-762B559B6A37}"/>
              </a:ext>
            </a:extLst>
          </p:cNvPr>
          <p:cNvGrpSpPr>
            <a:grpSpLocks noChangeAspect="1"/>
          </p:cNvGrpSpPr>
          <p:nvPr userDrawn="1"/>
        </p:nvGrpSpPr>
        <p:grpSpPr>
          <a:xfrm flipH="1">
            <a:off x="7707125" y="1828807"/>
            <a:ext cx="4299777" cy="5043154"/>
            <a:chOff x="4131441" y="1001713"/>
            <a:chExt cx="4411050" cy="5173663"/>
          </a:xfrm>
        </p:grpSpPr>
        <p:sp>
          <p:nvSpPr>
            <p:cNvPr id="41" name="Freeform 41">
              <a:extLst>
                <a:ext uri="{FF2B5EF4-FFF2-40B4-BE49-F238E27FC236}">
                  <a16:creationId xmlns:a16="http://schemas.microsoft.com/office/drawing/2014/main" id="{2DC605A2-625C-A048-9866-3BE05F63A58B}"/>
                </a:ext>
              </a:extLst>
            </p:cNvPr>
            <p:cNvSpPr>
              <a:spLocks noChangeAspect="1"/>
            </p:cNvSpPr>
            <p:nvPr/>
          </p:nvSpPr>
          <p:spPr bwMode="auto">
            <a:xfrm rot="21229038" flipH="1">
              <a:off x="7444525" y="2594021"/>
              <a:ext cx="1097966" cy="1844583"/>
            </a:xfrm>
            <a:custGeom>
              <a:avLst/>
              <a:gdLst>
                <a:gd name="T0" fmla="*/ 586 w 716"/>
                <a:gd name="T1" fmla="*/ 1200 h 1205"/>
                <a:gd name="T2" fmla="*/ 288 w 716"/>
                <a:gd name="T3" fmla="*/ 995 h 1205"/>
                <a:gd name="T4" fmla="*/ 86 w 716"/>
                <a:gd name="T5" fmla="*/ 669 h 1205"/>
                <a:gd name="T6" fmla="*/ 150 w 716"/>
                <a:gd name="T7" fmla="*/ 18 h 1205"/>
                <a:gd name="T8" fmla="*/ 161 w 716"/>
                <a:gd name="T9" fmla="*/ 0 h 1205"/>
                <a:gd name="T10" fmla="*/ 170 w 716"/>
                <a:gd name="T11" fmla="*/ 19 h 1205"/>
                <a:gd name="T12" fmla="*/ 182 w 716"/>
                <a:gd name="T13" fmla="*/ 43 h 1205"/>
                <a:gd name="T14" fmla="*/ 216 w 716"/>
                <a:gd name="T15" fmla="*/ 107 h 1205"/>
                <a:gd name="T16" fmla="*/ 218 w 716"/>
                <a:gd name="T17" fmla="*/ 108 h 1205"/>
                <a:gd name="T18" fmla="*/ 219 w 716"/>
                <a:gd name="T19" fmla="*/ 109 h 1205"/>
                <a:gd name="T20" fmla="*/ 265 w 716"/>
                <a:gd name="T21" fmla="*/ 137 h 1205"/>
                <a:gd name="T22" fmla="*/ 265 w 716"/>
                <a:gd name="T23" fmla="*/ 137 h 1205"/>
                <a:gd name="T24" fmla="*/ 352 w 716"/>
                <a:gd name="T25" fmla="*/ 118 h 1205"/>
                <a:gd name="T26" fmla="*/ 372 w 716"/>
                <a:gd name="T27" fmla="*/ 113 h 1205"/>
                <a:gd name="T28" fmla="*/ 390 w 716"/>
                <a:gd name="T29" fmla="*/ 110 h 1205"/>
                <a:gd name="T30" fmla="*/ 384 w 716"/>
                <a:gd name="T31" fmla="*/ 128 h 1205"/>
                <a:gd name="T32" fmla="*/ 435 w 716"/>
                <a:gd name="T33" fmla="*/ 579 h 1205"/>
                <a:gd name="T34" fmla="*/ 704 w 716"/>
                <a:gd name="T35" fmla="*/ 797 h 1205"/>
                <a:gd name="T36" fmla="*/ 716 w 716"/>
                <a:gd name="T37" fmla="*/ 800 h 1205"/>
                <a:gd name="T38" fmla="*/ 713 w 716"/>
                <a:gd name="T39" fmla="*/ 811 h 1205"/>
                <a:gd name="T40" fmla="*/ 689 w 716"/>
                <a:gd name="T41" fmla="*/ 889 h 1205"/>
                <a:gd name="T42" fmla="*/ 656 w 716"/>
                <a:gd name="T43" fmla="*/ 997 h 1205"/>
                <a:gd name="T44" fmla="*/ 636 w 716"/>
                <a:gd name="T45" fmla="*/ 1059 h 1205"/>
                <a:gd name="T46" fmla="*/ 623 w 716"/>
                <a:gd name="T47" fmla="*/ 1096 h 1205"/>
                <a:gd name="T48" fmla="*/ 612 w 716"/>
                <a:gd name="T49" fmla="*/ 1145 h 1205"/>
                <a:gd name="T50" fmla="*/ 601 w 716"/>
                <a:gd name="T51" fmla="*/ 1191 h 1205"/>
                <a:gd name="T52" fmla="*/ 599 w 716"/>
                <a:gd name="T53" fmla="*/ 1205 h 1205"/>
                <a:gd name="T54" fmla="*/ 586 w 716"/>
                <a:gd name="T55" fmla="*/ 1200 h 1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6" h="1205">
                  <a:moveTo>
                    <a:pt x="586" y="1200"/>
                  </a:moveTo>
                  <a:cubicBezTo>
                    <a:pt x="479" y="1157"/>
                    <a:pt x="375" y="1087"/>
                    <a:pt x="288" y="995"/>
                  </a:cubicBezTo>
                  <a:cubicBezTo>
                    <a:pt x="197" y="901"/>
                    <a:pt x="127" y="788"/>
                    <a:pt x="86" y="669"/>
                  </a:cubicBezTo>
                  <a:cubicBezTo>
                    <a:pt x="32" y="516"/>
                    <a:pt x="0" y="279"/>
                    <a:pt x="150" y="18"/>
                  </a:cubicBezTo>
                  <a:cubicBezTo>
                    <a:pt x="161" y="0"/>
                    <a:pt x="161" y="0"/>
                    <a:pt x="161" y="0"/>
                  </a:cubicBezTo>
                  <a:cubicBezTo>
                    <a:pt x="170" y="19"/>
                    <a:pt x="170" y="19"/>
                    <a:pt x="170" y="19"/>
                  </a:cubicBezTo>
                  <a:cubicBezTo>
                    <a:pt x="174" y="25"/>
                    <a:pt x="178" y="34"/>
                    <a:pt x="182" y="43"/>
                  </a:cubicBezTo>
                  <a:cubicBezTo>
                    <a:pt x="192" y="63"/>
                    <a:pt x="209" y="101"/>
                    <a:pt x="216" y="107"/>
                  </a:cubicBezTo>
                  <a:cubicBezTo>
                    <a:pt x="218" y="108"/>
                    <a:pt x="218" y="108"/>
                    <a:pt x="218" y="108"/>
                  </a:cubicBezTo>
                  <a:cubicBezTo>
                    <a:pt x="219" y="109"/>
                    <a:pt x="219" y="109"/>
                    <a:pt x="219" y="109"/>
                  </a:cubicBezTo>
                  <a:cubicBezTo>
                    <a:pt x="225" y="113"/>
                    <a:pt x="258" y="134"/>
                    <a:pt x="265" y="137"/>
                  </a:cubicBezTo>
                  <a:cubicBezTo>
                    <a:pt x="265" y="137"/>
                    <a:pt x="265" y="137"/>
                    <a:pt x="265" y="137"/>
                  </a:cubicBezTo>
                  <a:cubicBezTo>
                    <a:pt x="280" y="137"/>
                    <a:pt x="328" y="124"/>
                    <a:pt x="352" y="118"/>
                  </a:cubicBezTo>
                  <a:cubicBezTo>
                    <a:pt x="363" y="115"/>
                    <a:pt x="369" y="114"/>
                    <a:pt x="372" y="113"/>
                  </a:cubicBezTo>
                  <a:cubicBezTo>
                    <a:pt x="390" y="110"/>
                    <a:pt x="390" y="110"/>
                    <a:pt x="390" y="110"/>
                  </a:cubicBezTo>
                  <a:cubicBezTo>
                    <a:pt x="384" y="128"/>
                    <a:pt x="384" y="128"/>
                    <a:pt x="384" y="128"/>
                  </a:cubicBezTo>
                  <a:cubicBezTo>
                    <a:pt x="340" y="265"/>
                    <a:pt x="360" y="442"/>
                    <a:pt x="435" y="579"/>
                  </a:cubicBezTo>
                  <a:cubicBezTo>
                    <a:pt x="479" y="659"/>
                    <a:pt x="562" y="761"/>
                    <a:pt x="704" y="797"/>
                  </a:cubicBezTo>
                  <a:cubicBezTo>
                    <a:pt x="716" y="800"/>
                    <a:pt x="716" y="800"/>
                    <a:pt x="716" y="800"/>
                  </a:cubicBezTo>
                  <a:cubicBezTo>
                    <a:pt x="713" y="811"/>
                    <a:pt x="713" y="811"/>
                    <a:pt x="713" y="811"/>
                  </a:cubicBezTo>
                  <a:cubicBezTo>
                    <a:pt x="709" y="825"/>
                    <a:pt x="699" y="856"/>
                    <a:pt x="689" y="889"/>
                  </a:cubicBezTo>
                  <a:cubicBezTo>
                    <a:pt x="675" y="932"/>
                    <a:pt x="658" y="987"/>
                    <a:pt x="656" y="997"/>
                  </a:cubicBezTo>
                  <a:cubicBezTo>
                    <a:pt x="651" y="1022"/>
                    <a:pt x="643" y="1042"/>
                    <a:pt x="636" y="1059"/>
                  </a:cubicBezTo>
                  <a:cubicBezTo>
                    <a:pt x="630" y="1072"/>
                    <a:pt x="626" y="1084"/>
                    <a:pt x="623" y="1096"/>
                  </a:cubicBezTo>
                  <a:cubicBezTo>
                    <a:pt x="620" y="1111"/>
                    <a:pt x="616" y="1129"/>
                    <a:pt x="612" y="1145"/>
                  </a:cubicBezTo>
                  <a:cubicBezTo>
                    <a:pt x="608" y="1163"/>
                    <a:pt x="603" y="1179"/>
                    <a:pt x="601" y="1191"/>
                  </a:cubicBezTo>
                  <a:cubicBezTo>
                    <a:pt x="599" y="1205"/>
                    <a:pt x="599" y="1205"/>
                    <a:pt x="599" y="1205"/>
                  </a:cubicBezTo>
                  <a:lnTo>
                    <a:pt x="586" y="1200"/>
                  </a:lnTo>
                  <a:close/>
                </a:path>
              </a:pathLst>
            </a:custGeom>
            <a:gradFill flip="none" rotWithShape="1">
              <a:gsLst>
                <a:gs pos="10000">
                  <a:schemeClr val="bg1">
                    <a:alpha val="59000"/>
                  </a:schemeClr>
                </a:gs>
                <a:gs pos="87000">
                  <a:srgbClr val="92CAD2">
                    <a:alpha val="0"/>
                  </a:srgbClr>
                </a:gs>
              </a:gsLst>
              <a:lin ang="540000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42" name="Freeform 41">
              <a:extLst>
                <a:ext uri="{FF2B5EF4-FFF2-40B4-BE49-F238E27FC236}">
                  <a16:creationId xmlns:a16="http://schemas.microsoft.com/office/drawing/2014/main" id="{4EB62B90-CF91-B54C-AC86-54921C38A5D1}"/>
                </a:ext>
              </a:extLst>
            </p:cNvPr>
            <p:cNvSpPr>
              <a:spLocks noChangeAspect="1"/>
            </p:cNvSpPr>
            <p:nvPr/>
          </p:nvSpPr>
          <p:spPr bwMode="auto">
            <a:xfrm>
              <a:off x="4131441" y="2902043"/>
              <a:ext cx="1097966" cy="1844583"/>
            </a:xfrm>
            <a:custGeom>
              <a:avLst/>
              <a:gdLst>
                <a:gd name="T0" fmla="*/ 586 w 716"/>
                <a:gd name="T1" fmla="*/ 1200 h 1205"/>
                <a:gd name="T2" fmla="*/ 288 w 716"/>
                <a:gd name="T3" fmla="*/ 995 h 1205"/>
                <a:gd name="T4" fmla="*/ 86 w 716"/>
                <a:gd name="T5" fmla="*/ 669 h 1205"/>
                <a:gd name="T6" fmla="*/ 150 w 716"/>
                <a:gd name="T7" fmla="*/ 18 h 1205"/>
                <a:gd name="T8" fmla="*/ 161 w 716"/>
                <a:gd name="T9" fmla="*/ 0 h 1205"/>
                <a:gd name="T10" fmla="*/ 170 w 716"/>
                <a:gd name="T11" fmla="*/ 19 h 1205"/>
                <a:gd name="T12" fmla="*/ 182 w 716"/>
                <a:gd name="T13" fmla="*/ 43 h 1205"/>
                <a:gd name="T14" fmla="*/ 216 w 716"/>
                <a:gd name="T15" fmla="*/ 107 h 1205"/>
                <a:gd name="T16" fmla="*/ 218 w 716"/>
                <a:gd name="T17" fmla="*/ 108 h 1205"/>
                <a:gd name="T18" fmla="*/ 219 w 716"/>
                <a:gd name="T19" fmla="*/ 109 h 1205"/>
                <a:gd name="T20" fmla="*/ 265 w 716"/>
                <a:gd name="T21" fmla="*/ 137 h 1205"/>
                <a:gd name="T22" fmla="*/ 265 w 716"/>
                <a:gd name="T23" fmla="*/ 137 h 1205"/>
                <a:gd name="T24" fmla="*/ 352 w 716"/>
                <a:gd name="T25" fmla="*/ 118 h 1205"/>
                <a:gd name="T26" fmla="*/ 372 w 716"/>
                <a:gd name="T27" fmla="*/ 113 h 1205"/>
                <a:gd name="T28" fmla="*/ 390 w 716"/>
                <a:gd name="T29" fmla="*/ 110 h 1205"/>
                <a:gd name="T30" fmla="*/ 384 w 716"/>
                <a:gd name="T31" fmla="*/ 128 h 1205"/>
                <a:gd name="T32" fmla="*/ 435 w 716"/>
                <a:gd name="T33" fmla="*/ 579 h 1205"/>
                <a:gd name="T34" fmla="*/ 704 w 716"/>
                <a:gd name="T35" fmla="*/ 797 h 1205"/>
                <a:gd name="T36" fmla="*/ 716 w 716"/>
                <a:gd name="T37" fmla="*/ 800 h 1205"/>
                <a:gd name="T38" fmla="*/ 713 w 716"/>
                <a:gd name="T39" fmla="*/ 811 h 1205"/>
                <a:gd name="T40" fmla="*/ 689 w 716"/>
                <a:gd name="T41" fmla="*/ 889 h 1205"/>
                <a:gd name="T42" fmla="*/ 656 w 716"/>
                <a:gd name="T43" fmla="*/ 997 h 1205"/>
                <a:gd name="T44" fmla="*/ 636 w 716"/>
                <a:gd name="T45" fmla="*/ 1059 h 1205"/>
                <a:gd name="T46" fmla="*/ 623 w 716"/>
                <a:gd name="T47" fmla="*/ 1096 h 1205"/>
                <a:gd name="T48" fmla="*/ 612 w 716"/>
                <a:gd name="T49" fmla="*/ 1145 h 1205"/>
                <a:gd name="T50" fmla="*/ 601 w 716"/>
                <a:gd name="T51" fmla="*/ 1191 h 1205"/>
                <a:gd name="T52" fmla="*/ 599 w 716"/>
                <a:gd name="T53" fmla="*/ 1205 h 1205"/>
                <a:gd name="T54" fmla="*/ 586 w 716"/>
                <a:gd name="T55" fmla="*/ 1200 h 1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16" h="1205">
                  <a:moveTo>
                    <a:pt x="586" y="1200"/>
                  </a:moveTo>
                  <a:cubicBezTo>
                    <a:pt x="479" y="1157"/>
                    <a:pt x="375" y="1087"/>
                    <a:pt x="288" y="995"/>
                  </a:cubicBezTo>
                  <a:cubicBezTo>
                    <a:pt x="197" y="901"/>
                    <a:pt x="127" y="788"/>
                    <a:pt x="86" y="669"/>
                  </a:cubicBezTo>
                  <a:cubicBezTo>
                    <a:pt x="32" y="516"/>
                    <a:pt x="0" y="279"/>
                    <a:pt x="150" y="18"/>
                  </a:cubicBezTo>
                  <a:cubicBezTo>
                    <a:pt x="161" y="0"/>
                    <a:pt x="161" y="0"/>
                    <a:pt x="161" y="0"/>
                  </a:cubicBezTo>
                  <a:cubicBezTo>
                    <a:pt x="170" y="19"/>
                    <a:pt x="170" y="19"/>
                    <a:pt x="170" y="19"/>
                  </a:cubicBezTo>
                  <a:cubicBezTo>
                    <a:pt x="174" y="25"/>
                    <a:pt x="178" y="34"/>
                    <a:pt x="182" y="43"/>
                  </a:cubicBezTo>
                  <a:cubicBezTo>
                    <a:pt x="192" y="63"/>
                    <a:pt x="209" y="101"/>
                    <a:pt x="216" y="107"/>
                  </a:cubicBezTo>
                  <a:cubicBezTo>
                    <a:pt x="218" y="108"/>
                    <a:pt x="218" y="108"/>
                    <a:pt x="218" y="108"/>
                  </a:cubicBezTo>
                  <a:cubicBezTo>
                    <a:pt x="219" y="109"/>
                    <a:pt x="219" y="109"/>
                    <a:pt x="219" y="109"/>
                  </a:cubicBezTo>
                  <a:cubicBezTo>
                    <a:pt x="225" y="113"/>
                    <a:pt x="258" y="134"/>
                    <a:pt x="265" y="137"/>
                  </a:cubicBezTo>
                  <a:cubicBezTo>
                    <a:pt x="265" y="137"/>
                    <a:pt x="265" y="137"/>
                    <a:pt x="265" y="137"/>
                  </a:cubicBezTo>
                  <a:cubicBezTo>
                    <a:pt x="280" y="137"/>
                    <a:pt x="328" y="124"/>
                    <a:pt x="352" y="118"/>
                  </a:cubicBezTo>
                  <a:cubicBezTo>
                    <a:pt x="363" y="115"/>
                    <a:pt x="369" y="114"/>
                    <a:pt x="372" y="113"/>
                  </a:cubicBezTo>
                  <a:cubicBezTo>
                    <a:pt x="390" y="110"/>
                    <a:pt x="390" y="110"/>
                    <a:pt x="390" y="110"/>
                  </a:cubicBezTo>
                  <a:cubicBezTo>
                    <a:pt x="384" y="128"/>
                    <a:pt x="384" y="128"/>
                    <a:pt x="384" y="128"/>
                  </a:cubicBezTo>
                  <a:cubicBezTo>
                    <a:pt x="340" y="265"/>
                    <a:pt x="360" y="442"/>
                    <a:pt x="435" y="579"/>
                  </a:cubicBezTo>
                  <a:cubicBezTo>
                    <a:pt x="479" y="659"/>
                    <a:pt x="562" y="761"/>
                    <a:pt x="704" y="797"/>
                  </a:cubicBezTo>
                  <a:cubicBezTo>
                    <a:pt x="716" y="800"/>
                    <a:pt x="716" y="800"/>
                    <a:pt x="716" y="800"/>
                  </a:cubicBezTo>
                  <a:cubicBezTo>
                    <a:pt x="713" y="811"/>
                    <a:pt x="713" y="811"/>
                    <a:pt x="713" y="811"/>
                  </a:cubicBezTo>
                  <a:cubicBezTo>
                    <a:pt x="709" y="825"/>
                    <a:pt x="699" y="856"/>
                    <a:pt x="689" y="889"/>
                  </a:cubicBezTo>
                  <a:cubicBezTo>
                    <a:pt x="675" y="932"/>
                    <a:pt x="658" y="987"/>
                    <a:pt x="656" y="997"/>
                  </a:cubicBezTo>
                  <a:cubicBezTo>
                    <a:pt x="651" y="1022"/>
                    <a:pt x="643" y="1042"/>
                    <a:pt x="636" y="1059"/>
                  </a:cubicBezTo>
                  <a:cubicBezTo>
                    <a:pt x="630" y="1072"/>
                    <a:pt x="626" y="1084"/>
                    <a:pt x="623" y="1096"/>
                  </a:cubicBezTo>
                  <a:cubicBezTo>
                    <a:pt x="620" y="1111"/>
                    <a:pt x="616" y="1129"/>
                    <a:pt x="612" y="1145"/>
                  </a:cubicBezTo>
                  <a:cubicBezTo>
                    <a:pt x="608" y="1163"/>
                    <a:pt x="603" y="1179"/>
                    <a:pt x="601" y="1191"/>
                  </a:cubicBezTo>
                  <a:cubicBezTo>
                    <a:pt x="599" y="1205"/>
                    <a:pt x="599" y="1205"/>
                    <a:pt x="599" y="1205"/>
                  </a:cubicBezTo>
                  <a:lnTo>
                    <a:pt x="586" y="1200"/>
                  </a:lnTo>
                  <a:close/>
                </a:path>
              </a:pathLst>
            </a:custGeom>
            <a:gradFill flip="none" rotWithShape="1">
              <a:gsLst>
                <a:gs pos="10000">
                  <a:schemeClr val="bg1">
                    <a:alpha val="59000"/>
                  </a:schemeClr>
                </a:gs>
                <a:gs pos="100000">
                  <a:srgbClr val="92CAD2">
                    <a:alpha val="4000"/>
                  </a:srgbClr>
                </a:gs>
              </a:gsLst>
              <a:lin ang="540000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grpSp>
          <p:nvGrpSpPr>
            <p:cNvPr id="43" name="Group 98">
              <a:extLst>
                <a:ext uri="{FF2B5EF4-FFF2-40B4-BE49-F238E27FC236}">
                  <a16:creationId xmlns:a16="http://schemas.microsoft.com/office/drawing/2014/main" id="{245E95EF-4B60-3742-833C-DC1DC9F677B5}"/>
                </a:ext>
              </a:extLst>
            </p:cNvPr>
            <p:cNvGrpSpPr>
              <a:grpSpLocks noChangeAspect="1"/>
            </p:cNvGrpSpPr>
            <p:nvPr/>
          </p:nvGrpSpPr>
          <p:grpSpPr>
            <a:xfrm>
              <a:off x="4194175" y="1001713"/>
              <a:ext cx="4254500" cy="3963988"/>
              <a:chOff x="4194175" y="1001713"/>
              <a:chExt cx="4254500" cy="3963988"/>
            </a:xfrm>
          </p:grpSpPr>
          <p:grpSp>
            <p:nvGrpSpPr>
              <p:cNvPr id="67" name="Group 90">
                <a:extLst>
                  <a:ext uri="{FF2B5EF4-FFF2-40B4-BE49-F238E27FC236}">
                    <a16:creationId xmlns:a16="http://schemas.microsoft.com/office/drawing/2014/main" id="{F30E4399-E539-0A42-A45F-D0D5A5CC66C8}"/>
                  </a:ext>
                </a:extLst>
              </p:cNvPr>
              <p:cNvGrpSpPr>
                <a:grpSpLocks noChangeAspect="1"/>
              </p:cNvGrpSpPr>
              <p:nvPr/>
            </p:nvGrpSpPr>
            <p:grpSpPr>
              <a:xfrm>
                <a:off x="5243513" y="1141413"/>
                <a:ext cx="541338" cy="539750"/>
                <a:chOff x="5243513" y="1141413"/>
                <a:chExt cx="541338" cy="539750"/>
              </a:xfrm>
            </p:grpSpPr>
            <p:sp>
              <p:nvSpPr>
                <p:cNvPr id="120" name="Oval 42">
                  <a:extLst>
                    <a:ext uri="{FF2B5EF4-FFF2-40B4-BE49-F238E27FC236}">
                      <a16:creationId xmlns:a16="http://schemas.microsoft.com/office/drawing/2014/main" id="{1D389513-365A-B641-BAA6-A2EEBC7D6A00}"/>
                    </a:ext>
                  </a:extLst>
                </p:cNvPr>
                <p:cNvSpPr>
                  <a:spLocks noChangeAspect="1" noChangeArrowheads="1"/>
                </p:cNvSpPr>
                <p:nvPr/>
              </p:nvSpPr>
              <p:spPr bwMode="auto">
                <a:xfrm>
                  <a:off x="5243513" y="1141413"/>
                  <a:ext cx="541338" cy="5397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21" name="Freeform 43">
                  <a:extLst>
                    <a:ext uri="{FF2B5EF4-FFF2-40B4-BE49-F238E27FC236}">
                      <a16:creationId xmlns:a16="http://schemas.microsoft.com/office/drawing/2014/main" id="{919E4BF3-87DC-AA42-BE90-ED921141C08A}"/>
                    </a:ext>
                  </a:extLst>
                </p:cNvPr>
                <p:cNvSpPr>
                  <a:spLocks noChangeAspect="1"/>
                </p:cNvSpPr>
                <p:nvPr/>
              </p:nvSpPr>
              <p:spPr bwMode="auto">
                <a:xfrm>
                  <a:off x="5332413" y="1392238"/>
                  <a:ext cx="146050" cy="138113"/>
                </a:xfrm>
                <a:custGeom>
                  <a:avLst/>
                  <a:gdLst>
                    <a:gd name="T0" fmla="*/ 92 w 92"/>
                    <a:gd name="T1" fmla="*/ 16 h 87"/>
                    <a:gd name="T2" fmla="*/ 0 w 92"/>
                    <a:gd name="T3" fmla="*/ 0 h 87"/>
                    <a:gd name="T4" fmla="*/ 29 w 92"/>
                    <a:gd name="T5" fmla="*/ 87 h 87"/>
                    <a:gd name="T6" fmla="*/ 92 w 92"/>
                    <a:gd name="T7" fmla="*/ 16 h 87"/>
                  </a:gdLst>
                  <a:ahLst/>
                  <a:cxnLst>
                    <a:cxn ang="0">
                      <a:pos x="T0" y="T1"/>
                    </a:cxn>
                    <a:cxn ang="0">
                      <a:pos x="T2" y="T3"/>
                    </a:cxn>
                    <a:cxn ang="0">
                      <a:pos x="T4" y="T5"/>
                    </a:cxn>
                    <a:cxn ang="0">
                      <a:pos x="T6" y="T7"/>
                    </a:cxn>
                  </a:cxnLst>
                  <a:rect l="0" t="0" r="r" b="b"/>
                  <a:pathLst>
                    <a:path w="92" h="87">
                      <a:moveTo>
                        <a:pt x="92" y="16"/>
                      </a:moveTo>
                      <a:lnTo>
                        <a:pt x="0" y="0"/>
                      </a:lnTo>
                      <a:lnTo>
                        <a:pt x="29" y="87"/>
                      </a:lnTo>
                      <a:lnTo>
                        <a:pt x="92" y="16"/>
                      </a:lnTo>
                      <a:close/>
                    </a:path>
                  </a:pathLst>
                </a:custGeom>
                <a:solidFill>
                  <a:srgbClr val="91D1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22" name="Freeform 44">
                  <a:extLst>
                    <a:ext uri="{FF2B5EF4-FFF2-40B4-BE49-F238E27FC236}">
                      <a16:creationId xmlns:a16="http://schemas.microsoft.com/office/drawing/2014/main" id="{5D83C71F-8F62-7F42-951C-80EDB96FD41A}"/>
                    </a:ext>
                  </a:extLst>
                </p:cNvPr>
                <p:cNvSpPr>
                  <a:spLocks noChangeAspect="1"/>
                </p:cNvSpPr>
                <p:nvPr/>
              </p:nvSpPr>
              <p:spPr bwMode="auto">
                <a:xfrm>
                  <a:off x="5330825" y="1273176"/>
                  <a:ext cx="301625" cy="130175"/>
                </a:xfrm>
                <a:custGeom>
                  <a:avLst/>
                  <a:gdLst>
                    <a:gd name="T0" fmla="*/ 190 w 190"/>
                    <a:gd name="T1" fmla="*/ 0 h 82"/>
                    <a:gd name="T2" fmla="*/ 0 w 190"/>
                    <a:gd name="T3" fmla="*/ 63 h 82"/>
                    <a:gd name="T4" fmla="*/ 113 w 190"/>
                    <a:gd name="T5" fmla="*/ 82 h 82"/>
                    <a:gd name="T6" fmla="*/ 190 w 190"/>
                    <a:gd name="T7" fmla="*/ 0 h 82"/>
                  </a:gdLst>
                  <a:ahLst/>
                  <a:cxnLst>
                    <a:cxn ang="0">
                      <a:pos x="T0" y="T1"/>
                    </a:cxn>
                    <a:cxn ang="0">
                      <a:pos x="T2" y="T3"/>
                    </a:cxn>
                    <a:cxn ang="0">
                      <a:pos x="T4" y="T5"/>
                    </a:cxn>
                    <a:cxn ang="0">
                      <a:pos x="T6" y="T7"/>
                    </a:cxn>
                  </a:cxnLst>
                  <a:rect l="0" t="0" r="r" b="b"/>
                  <a:pathLst>
                    <a:path w="190" h="82">
                      <a:moveTo>
                        <a:pt x="190" y="0"/>
                      </a:moveTo>
                      <a:lnTo>
                        <a:pt x="0" y="63"/>
                      </a:lnTo>
                      <a:lnTo>
                        <a:pt x="113" y="82"/>
                      </a:lnTo>
                      <a:lnTo>
                        <a:pt x="190" y="0"/>
                      </a:lnTo>
                      <a:close/>
                    </a:path>
                  </a:pathLst>
                </a:custGeom>
                <a:solidFill>
                  <a:srgbClr val="91D1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23" name="Freeform 45">
                  <a:extLst>
                    <a:ext uri="{FF2B5EF4-FFF2-40B4-BE49-F238E27FC236}">
                      <a16:creationId xmlns:a16="http://schemas.microsoft.com/office/drawing/2014/main" id="{DCA3DEBD-2271-2F48-B3EB-2DD21A8E55F9}"/>
                    </a:ext>
                  </a:extLst>
                </p:cNvPr>
                <p:cNvSpPr>
                  <a:spLocks noChangeAspect="1"/>
                </p:cNvSpPr>
                <p:nvPr/>
              </p:nvSpPr>
              <p:spPr bwMode="auto">
                <a:xfrm>
                  <a:off x="5541963" y="1285876"/>
                  <a:ext cx="149225" cy="139700"/>
                </a:xfrm>
                <a:custGeom>
                  <a:avLst/>
                  <a:gdLst>
                    <a:gd name="T0" fmla="*/ 0 w 94"/>
                    <a:gd name="T1" fmla="*/ 69 h 88"/>
                    <a:gd name="T2" fmla="*/ 94 w 94"/>
                    <a:gd name="T3" fmla="*/ 88 h 88"/>
                    <a:gd name="T4" fmla="*/ 63 w 94"/>
                    <a:gd name="T5" fmla="*/ 0 h 88"/>
                    <a:gd name="T6" fmla="*/ 0 w 94"/>
                    <a:gd name="T7" fmla="*/ 69 h 88"/>
                  </a:gdLst>
                  <a:ahLst/>
                  <a:cxnLst>
                    <a:cxn ang="0">
                      <a:pos x="T0" y="T1"/>
                    </a:cxn>
                    <a:cxn ang="0">
                      <a:pos x="T2" y="T3"/>
                    </a:cxn>
                    <a:cxn ang="0">
                      <a:pos x="T4" y="T5"/>
                    </a:cxn>
                    <a:cxn ang="0">
                      <a:pos x="T6" y="T7"/>
                    </a:cxn>
                  </a:cxnLst>
                  <a:rect l="0" t="0" r="r" b="b"/>
                  <a:pathLst>
                    <a:path w="94" h="88">
                      <a:moveTo>
                        <a:pt x="0" y="69"/>
                      </a:moveTo>
                      <a:lnTo>
                        <a:pt x="94" y="88"/>
                      </a:lnTo>
                      <a:lnTo>
                        <a:pt x="63" y="0"/>
                      </a:lnTo>
                      <a:lnTo>
                        <a:pt x="0" y="69"/>
                      </a:lnTo>
                      <a:close/>
                    </a:path>
                  </a:pathLst>
                </a:custGeom>
                <a:solidFill>
                  <a:srgbClr val="91D1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24" name="Freeform 46">
                  <a:extLst>
                    <a:ext uri="{FF2B5EF4-FFF2-40B4-BE49-F238E27FC236}">
                      <a16:creationId xmlns:a16="http://schemas.microsoft.com/office/drawing/2014/main" id="{0688C213-3E1E-734F-B4D1-0FD51C2A08A3}"/>
                    </a:ext>
                  </a:extLst>
                </p:cNvPr>
                <p:cNvSpPr>
                  <a:spLocks noChangeAspect="1"/>
                </p:cNvSpPr>
                <p:nvPr/>
              </p:nvSpPr>
              <p:spPr bwMode="auto">
                <a:xfrm>
                  <a:off x="5387975" y="1411288"/>
                  <a:ext cx="306388" cy="134938"/>
                </a:xfrm>
                <a:custGeom>
                  <a:avLst/>
                  <a:gdLst>
                    <a:gd name="T0" fmla="*/ 91 w 193"/>
                    <a:gd name="T1" fmla="*/ 0 h 85"/>
                    <a:gd name="T2" fmla="*/ 82 w 193"/>
                    <a:gd name="T3" fmla="*/ 9 h 85"/>
                    <a:gd name="T4" fmla="*/ 69 w 193"/>
                    <a:gd name="T5" fmla="*/ 6 h 85"/>
                    <a:gd name="T6" fmla="*/ 0 w 193"/>
                    <a:gd name="T7" fmla="*/ 85 h 85"/>
                    <a:gd name="T8" fmla="*/ 193 w 193"/>
                    <a:gd name="T9" fmla="*/ 20 h 85"/>
                    <a:gd name="T10" fmla="*/ 91 w 193"/>
                    <a:gd name="T11" fmla="*/ 0 h 85"/>
                  </a:gdLst>
                  <a:ahLst/>
                  <a:cxnLst>
                    <a:cxn ang="0">
                      <a:pos x="T0" y="T1"/>
                    </a:cxn>
                    <a:cxn ang="0">
                      <a:pos x="T2" y="T3"/>
                    </a:cxn>
                    <a:cxn ang="0">
                      <a:pos x="T4" y="T5"/>
                    </a:cxn>
                    <a:cxn ang="0">
                      <a:pos x="T6" y="T7"/>
                    </a:cxn>
                    <a:cxn ang="0">
                      <a:pos x="T8" y="T9"/>
                    </a:cxn>
                    <a:cxn ang="0">
                      <a:pos x="T10" y="T11"/>
                    </a:cxn>
                  </a:cxnLst>
                  <a:rect l="0" t="0" r="r" b="b"/>
                  <a:pathLst>
                    <a:path w="193" h="85">
                      <a:moveTo>
                        <a:pt x="91" y="0"/>
                      </a:moveTo>
                      <a:lnTo>
                        <a:pt x="82" y="9"/>
                      </a:lnTo>
                      <a:lnTo>
                        <a:pt x="69" y="6"/>
                      </a:lnTo>
                      <a:lnTo>
                        <a:pt x="0" y="85"/>
                      </a:lnTo>
                      <a:lnTo>
                        <a:pt x="193" y="20"/>
                      </a:lnTo>
                      <a:lnTo>
                        <a:pt x="91" y="0"/>
                      </a:lnTo>
                      <a:close/>
                    </a:path>
                  </a:pathLst>
                </a:custGeom>
                <a:solidFill>
                  <a:srgbClr val="91D1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grpSp>
          <p:grpSp>
            <p:nvGrpSpPr>
              <p:cNvPr id="68" name="Group 95">
                <a:extLst>
                  <a:ext uri="{FF2B5EF4-FFF2-40B4-BE49-F238E27FC236}">
                    <a16:creationId xmlns:a16="http://schemas.microsoft.com/office/drawing/2014/main" id="{D8DBEA33-73D6-E947-9564-86906818504B}"/>
                  </a:ext>
                </a:extLst>
              </p:cNvPr>
              <p:cNvGrpSpPr>
                <a:grpSpLocks noChangeAspect="1"/>
              </p:cNvGrpSpPr>
              <p:nvPr/>
            </p:nvGrpSpPr>
            <p:grpSpPr>
              <a:xfrm>
                <a:off x="7810500" y="3103564"/>
                <a:ext cx="638175" cy="638175"/>
                <a:chOff x="7810500" y="3103564"/>
                <a:chExt cx="638175" cy="638175"/>
              </a:xfrm>
            </p:grpSpPr>
            <p:sp>
              <p:nvSpPr>
                <p:cNvPr id="110" name="Freeform 47">
                  <a:extLst>
                    <a:ext uri="{FF2B5EF4-FFF2-40B4-BE49-F238E27FC236}">
                      <a16:creationId xmlns:a16="http://schemas.microsoft.com/office/drawing/2014/main" id="{6AEB9DC2-F94C-D442-AF6F-3426CDACD571}"/>
                    </a:ext>
                  </a:extLst>
                </p:cNvPr>
                <p:cNvSpPr>
                  <a:spLocks noChangeAspect="1"/>
                </p:cNvSpPr>
                <p:nvPr/>
              </p:nvSpPr>
              <p:spPr bwMode="auto">
                <a:xfrm>
                  <a:off x="7810500" y="3103564"/>
                  <a:ext cx="638175" cy="638175"/>
                </a:xfrm>
                <a:custGeom>
                  <a:avLst/>
                  <a:gdLst>
                    <a:gd name="T0" fmla="*/ 588 w 640"/>
                    <a:gd name="T1" fmla="*/ 415 h 641"/>
                    <a:gd name="T2" fmla="*/ 225 w 640"/>
                    <a:gd name="T3" fmla="*/ 588 h 641"/>
                    <a:gd name="T4" fmla="*/ 52 w 640"/>
                    <a:gd name="T5" fmla="*/ 226 h 641"/>
                    <a:gd name="T6" fmla="*/ 415 w 640"/>
                    <a:gd name="T7" fmla="*/ 52 h 641"/>
                    <a:gd name="T8" fmla="*/ 588 w 640"/>
                    <a:gd name="T9" fmla="*/ 415 h 641"/>
                  </a:gdLst>
                  <a:ahLst/>
                  <a:cxnLst>
                    <a:cxn ang="0">
                      <a:pos x="T0" y="T1"/>
                    </a:cxn>
                    <a:cxn ang="0">
                      <a:pos x="T2" y="T3"/>
                    </a:cxn>
                    <a:cxn ang="0">
                      <a:pos x="T4" y="T5"/>
                    </a:cxn>
                    <a:cxn ang="0">
                      <a:pos x="T6" y="T7"/>
                    </a:cxn>
                    <a:cxn ang="0">
                      <a:pos x="T8" y="T9"/>
                    </a:cxn>
                  </a:cxnLst>
                  <a:rect l="0" t="0" r="r" b="b"/>
                  <a:pathLst>
                    <a:path w="640" h="641">
                      <a:moveTo>
                        <a:pt x="588" y="415"/>
                      </a:moveTo>
                      <a:cubicBezTo>
                        <a:pt x="536" y="563"/>
                        <a:pt x="373" y="641"/>
                        <a:pt x="225" y="588"/>
                      </a:cubicBezTo>
                      <a:cubicBezTo>
                        <a:pt x="77" y="536"/>
                        <a:pt x="0" y="374"/>
                        <a:pt x="52" y="226"/>
                      </a:cubicBezTo>
                      <a:cubicBezTo>
                        <a:pt x="104" y="78"/>
                        <a:pt x="267" y="0"/>
                        <a:pt x="415" y="52"/>
                      </a:cubicBezTo>
                      <a:cubicBezTo>
                        <a:pt x="563" y="105"/>
                        <a:pt x="640" y="267"/>
                        <a:pt x="588" y="415"/>
                      </a:cubicBez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11" name="Freeform 48">
                  <a:extLst>
                    <a:ext uri="{FF2B5EF4-FFF2-40B4-BE49-F238E27FC236}">
                      <a16:creationId xmlns:a16="http://schemas.microsoft.com/office/drawing/2014/main" id="{7287DE8D-E47A-0C48-B2E1-D21027C5F14D}"/>
                    </a:ext>
                  </a:extLst>
                </p:cNvPr>
                <p:cNvSpPr>
                  <a:spLocks noChangeAspect="1"/>
                </p:cNvSpPr>
                <p:nvPr/>
              </p:nvSpPr>
              <p:spPr bwMode="auto">
                <a:xfrm>
                  <a:off x="8270875" y="3294063"/>
                  <a:ext cx="42863" cy="42863"/>
                </a:xfrm>
                <a:custGeom>
                  <a:avLst/>
                  <a:gdLst>
                    <a:gd name="T0" fmla="*/ 40 w 44"/>
                    <a:gd name="T1" fmla="*/ 28 h 43"/>
                    <a:gd name="T2" fmla="*/ 16 w 44"/>
                    <a:gd name="T3" fmla="*/ 40 h 43"/>
                    <a:gd name="T4" fmla="*/ 4 w 44"/>
                    <a:gd name="T5" fmla="*/ 15 h 43"/>
                    <a:gd name="T6" fmla="*/ 28 w 44"/>
                    <a:gd name="T7" fmla="*/ 3 h 43"/>
                    <a:gd name="T8" fmla="*/ 40 w 44"/>
                    <a:gd name="T9" fmla="*/ 28 h 43"/>
                  </a:gdLst>
                  <a:ahLst/>
                  <a:cxnLst>
                    <a:cxn ang="0">
                      <a:pos x="T0" y="T1"/>
                    </a:cxn>
                    <a:cxn ang="0">
                      <a:pos x="T2" y="T3"/>
                    </a:cxn>
                    <a:cxn ang="0">
                      <a:pos x="T4" y="T5"/>
                    </a:cxn>
                    <a:cxn ang="0">
                      <a:pos x="T6" y="T7"/>
                    </a:cxn>
                    <a:cxn ang="0">
                      <a:pos x="T8" y="T9"/>
                    </a:cxn>
                  </a:cxnLst>
                  <a:rect l="0" t="0" r="r" b="b"/>
                  <a:pathLst>
                    <a:path w="44" h="43">
                      <a:moveTo>
                        <a:pt x="40" y="28"/>
                      </a:moveTo>
                      <a:cubicBezTo>
                        <a:pt x="37" y="38"/>
                        <a:pt x="26" y="43"/>
                        <a:pt x="16" y="40"/>
                      </a:cubicBezTo>
                      <a:cubicBezTo>
                        <a:pt x="6" y="36"/>
                        <a:pt x="0" y="25"/>
                        <a:pt x="4" y="15"/>
                      </a:cubicBezTo>
                      <a:cubicBezTo>
                        <a:pt x="7" y="5"/>
                        <a:pt x="18" y="0"/>
                        <a:pt x="28" y="3"/>
                      </a:cubicBezTo>
                      <a:cubicBezTo>
                        <a:pt x="39" y="7"/>
                        <a:pt x="44" y="18"/>
                        <a:pt x="40"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12" name="Freeform 49">
                  <a:extLst>
                    <a:ext uri="{FF2B5EF4-FFF2-40B4-BE49-F238E27FC236}">
                      <a16:creationId xmlns:a16="http://schemas.microsoft.com/office/drawing/2014/main" id="{E949CAFF-B226-4143-BCE8-B0232D48F264}"/>
                    </a:ext>
                  </a:extLst>
                </p:cNvPr>
                <p:cNvSpPr>
                  <a:spLocks noChangeAspect="1"/>
                </p:cNvSpPr>
                <p:nvPr/>
              </p:nvSpPr>
              <p:spPr bwMode="auto">
                <a:xfrm>
                  <a:off x="8223250" y="3322638"/>
                  <a:ext cx="104775" cy="82550"/>
                </a:xfrm>
                <a:custGeom>
                  <a:avLst/>
                  <a:gdLst>
                    <a:gd name="T0" fmla="*/ 88 w 105"/>
                    <a:gd name="T1" fmla="*/ 83 h 83"/>
                    <a:gd name="T2" fmla="*/ 102 w 105"/>
                    <a:gd name="T3" fmla="*/ 45 h 83"/>
                    <a:gd name="T4" fmla="*/ 91 w 105"/>
                    <a:gd name="T5" fmla="*/ 23 h 83"/>
                    <a:gd name="T6" fmla="*/ 78 w 105"/>
                    <a:gd name="T7" fmla="*/ 18 h 83"/>
                    <a:gd name="T8" fmla="*/ 64 w 105"/>
                    <a:gd name="T9" fmla="*/ 25 h 83"/>
                    <a:gd name="T10" fmla="*/ 55 w 105"/>
                    <a:gd name="T11" fmla="*/ 22 h 83"/>
                    <a:gd name="T12" fmla="*/ 48 w 105"/>
                    <a:gd name="T13" fmla="*/ 8 h 83"/>
                    <a:gd name="T14" fmla="*/ 35 w 105"/>
                    <a:gd name="T15" fmla="*/ 3 h 83"/>
                    <a:gd name="T16" fmla="*/ 13 w 105"/>
                    <a:gd name="T17" fmla="*/ 14 h 83"/>
                    <a:gd name="T18" fmla="*/ 0 w 105"/>
                    <a:gd name="T19" fmla="*/ 52 h 83"/>
                    <a:gd name="T20" fmla="*/ 88 w 105"/>
                    <a:gd name="T21" fmla="*/ 8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83">
                      <a:moveTo>
                        <a:pt x="88" y="83"/>
                      </a:moveTo>
                      <a:cubicBezTo>
                        <a:pt x="102" y="45"/>
                        <a:pt x="102" y="45"/>
                        <a:pt x="102" y="45"/>
                      </a:cubicBezTo>
                      <a:cubicBezTo>
                        <a:pt x="105" y="36"/>
                        <a:pt x="100" y="26"/>
                        <a:pt x="91" y="23"/>
                      </a:cubicBezTo>
                      <a:cubicBezTo>
                        <a:pt x="78" y="18"/>
                        <a:pt x="78" y="18"/>
                        <a:pt x="78" y="18"/>
                      </a:cubicBezTo>
                      <a:cubicBezTo>
                        <a:pt x="64" y="25"/>
                        <a:pt x="64" y="25"/>
                        <a:pt x="64" y="25"/>
                      </a:cubicBezTo>
                      <a:cubicBezTo>
                        <a:pt x="60" y="27"/>
                        <a:pt x="57" y="25"/>
                        <a:pt x="55" y="22"/>
                      </a:cubicBezTo>
                      <a:cubicBezTo>
                        <a:pt x="48" y="8"/>
                        <a:pt x="48" y="8"/>
                        <a:pt x="48" y="8"/>
                      </a:cubicBezTo>
                      <a:cubicBezTo>
                        <a:pt x="35" y="3"/>
                        <a:pt x="35" y="3"/>
                        <a:pt x="35" y="3"/>
                      </a:cubicBezTo>
                      <a:cubicBezTo>
                        <a:pt x="26" y="0"/>
                        <a:pt x="16" y="5"/>
                        <a:pt x="13" y="14"/>
                      </a:cubicBezTo>
                      <a:cubicBezTo>
                        <a:pt x="0" y="52"/>
                        <a:pt x="0" y="52"/>
                        <a:pt x="0" y="52"/>
                      </a:cubicBezTo>
                      <a:lnTo>
                        <a:pt x="88" y="8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13" name="Freeform 50">
                  <a:extLst>
                    <a:ext uri="{FF2B5EF4-FFF2-40B4-BE49-F238E27FC236}">
                      <a16:creationId xmlns:a16="http://schemas.microsoft.com/office/drawing/2014/main" id="{60F2160E-FA58-DF4B-9CB8-8CA003297343}"/>
                    </a:ext>
                  </a:extLst>
                </p:cNvPr>
                <p:cNvSpPr>
                  <a:spLocks noChangeAspect="1"/>
                </p:cNvSpPr>
                <p:nvPr/>
              </p:nvSpPr>
              <p:spPr bwMode="auto">
                <a:xfrm>
                  <a:off x="8231188" y="3406776"/>
                  <a:ext cx="42863" cy="42863"/>
                </a:xfrm>
                <a:custGeom>
                  <a:avLst/>
                  <a:gdLst>
                    <a:gd name="T0" fmla="*/ 40 w 43"/>
                    <a:gd name="T1" fmla="*/ 28 h 44"/>
                    <a:gd name="T2" fmla="*/ 15 w 43"/>
                    <a:gd name="T3" fmla="*/ 40 h 44"/>
                    <a:gd name="T4" fmla="*/ 3 w 43"/>
                    <a:gd name="T5" fmla="*/ 15 h 44"/>
                    <a:gd name="T6" fmla="*/ 28 w 43"/>
                    <a:gd name="T7" fmla="*/ 4 h 44"/>
                    <a:gd name="T8" fmla="*/ 40 w 43"/>
                    <a:gd name="T9" fmla="*/ 28 h 44"/>
                  </a:gdLst>
                  <a:ahLst/>
                  <a:cxnLst>
                    <a:cxn ang="0">
                      <a:pos x="T0" y="T1"/>
                    </a:cxn>
                    <a:cxn ang="0">
                      <a:pos x="T2" y="T3"/>
                    </a:cxn>
                    <a:cxn ang="0">
                      <a:pos x="T4" y="T5"/>
                    </a:cxn>
                    <a:cxn ang="0">
                      <a:pos x="T6" y="T7"/>
                    </a:cxn>
                    <a:cxn ang="0">
                      <a:pos x="T8" y="T9"/>
                    </a:cxn>
                  </a:cxnLst>
                  <a:rect l="0" t="0" r="r" b="b"/>
                  <a:pathLst>
                    <a:path w="43" h="44">
                      <a:moveTo>
                        <a:pt x="40" y="28"/>
                      </a:moveTo>
                      <a:cubicBezTo>
                        <a:pt x="36" y="38"/>
                        <a:pt x="25" y="44"/>
                        <a:pt x="15" y="40"/>
                      </a:cubicBezTo>
                      <a:cubicBezTo>
                        <a:pt x="5" y="36"/>
                        <a:pt x="0" y="25"/>
                        <a:pt x="3" y="15"/>
                      </a:cubicBezTo>
                      <a:cubicBezTo>
                        <a:pt x="7" y="5"/>
                        <a:pt x="18" y="0"/>
                        <a:pt x="28" y="4"/>
                      </a:cubicBezTo>
                      <a:cubicBezTo>
                        <a:pt x="38" y="7"/>
                        <a:pt x="43" y="18"/>
                        <a:pt x="40"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14" name="Freeform 51">
                  <a:extLst>
                    <a:ext uri="{FF2B5EF4-FFF2-40B4-BE49-F238E27FC236}">
                      <a16:creationId xmlns:a16="http://schemas.microsoft.com/office/drawing/2014/main" id="{BC284180-0623-F641-8FB7-E7415749666A}"/>
                    </a:ext>
                  </a:extLst>
                </p:cNvPr>
                <p:cNvSpPr>
                  <a:spLocks noChangeAspect="1"/>
                </p:cNvSpPr>
                <p:nvPr/>
              </p:nvSpPr>
              <p:spPr bwMode="auto">
                <a:xfrm>
                  <a:off x="8181975" y="3433763"/>
                  <a:ext cx="104775" cy="82550"/>
                </a:xfrm>
                <a:custGeom>
                  <a:avLst/>
                  <a:gdLst>
                    <a:gd name="T0" fmla="*/ 89 w 105"/>
                    <a:gd name="T1" fmla="*/ 83 h 83"/>
                    <a:gd name="T2" fmla="*/ 102 w 105"/>
                    <a:gd name="T3" fmla="*/ 45 h 83"/>
                    <a:gd name="T4" fmla="*/ 92 w 105"/>
                    <a:gd name="T5" fmla="*/ 23 h 83"/>
                    <a:gd name="T6" fmla="*/ 78 w 105"/>
                    <a:gd name="T7" fmla="*/ 19 h 83"/>
                    <a:gd name="T8" fmla="*/ 64 w 105"/>
                    <a:gd name="T9" fmla="*/ 25 h 83"/>
                    <a:gd name="T10" fmla="*/ 56 w 105"/>
                    <a:gd name="T11" fmla="*/ 23 h 83"/>
                    <a:gd name="T12" fmla="*/ 49 w 105"/>
                    <a:gd name="T13" fmla="*/ 8 h 83"/>
                    <a:gd name="T14" fmla="*/ 35 w 105"/>
                    <a:gd name="T15" fmla="*/ 3 h 83"/>
                    <a:gd name="T16" fmla="*/ 14 w 105"/>
                    <a:gd name="T17" fmla="*/ 14 h 83"/>
                    <a:gd name="T18" fmla="*/ 0 w 105"/>
                    <a:gd name="T19" fmla="*/ 52 h 83"/>
                    <a:gd name="T20" fmla="*/ 89 w 105"/>
                    <a:gd name="T21" fmla="*/ 8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83">
                      <a:moveTo>
                        <a:pt x="89" y="83"/>
                      </a:moveTo>
                      <a:cubicBezTo>
                        <a:pt x="102" y="45"/>
                        <a:pt x="102" y="45"/>
                        <a:pt x="102" y="45"/>
                      </a:cubicBezTo>
                      <a:cubicBezTo>
                        <a:pt x="105" y="36"/>
                        <a:pt x="101" y="26"/>
                        <a:pt x="92" y="23"/>
                      </a:cubicBezTo>
                      <a:cubicBezTo>
                        <a:pt x="78" y="19"/>
                        <a:pt x="78" y="19"/>
                        <a:pt x="78" y="19"/>
                      </a:cubicBezTo>
                      <a:cubicBezTo>
                        <a:pt x="64" y="25"/>
                        <a:pt x="64" y="25"/>
                        <a:pt x="64" y="25"/>
                      </a:cubicBezTo>
                      <a:cubicBezTo>
                        <a:pt x="61" y="27"/>
                        <a:pt x="57" y="26"/>
                        <a:pt x="56" y="23"/>
                      </a:cubicBezTo>
                      <a:cubicBezTo>
                        <a:pt x="49" y="8"/>
                        <a:pt x="49" y="8"/>
                        <a:pt x="49" y="8"/>
                      </a:cubicBezTo>
                      <a:cubicBezTo>
                        <a:pt x="35" y="3"/>
                        <a:pt x="35" y="3"/>
                        <a:pt x="35" y="3"/>
                      </a:cubicBezTo>
                      <a:cubicBezTo>
                        <a:pt x="26" y="0"/>
                        <a:pt x="17" y="5"/>
                        <a:pt x="14" y="14"/>
                      </a:cubicBezTo>
                      <a:cubicBezTo>
                        <a:pt x="0" y="52"/>
                        <a:pt x="0" y="52"/>
                        <a:pt x="0" y="52"/>
                      </a:cubicBezTo>
                      <a:lnTo>
                        <a:pt x="89" y="8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15" name="Freeform 52">
                  <a:extLst>
                    <a:ext uri="{FF2B5EF4-FFF2-40B4-BE49-F238E27FC236}">
                      <a16:creationId xmlns:a16="http://schemas.microsoft.com/office/drawing/2014/main" id="{0EBD4A5E-643D-3941-86E7-99270B305FB3}"/>
                    </a:ext>
                  </a:extLst>
                </p:cNvPr>
                <p:cNvSpPr>
                  <a:spLocks noChangeAspect="1"/>
                </p:cNvSpPr>
                <p:nvPr/>
              </p:nvSpPr>
              <p:spPr bwMode="auto">
                <a:xfrm>
                  <a:off x="8189913" y="3521076"/>
                  <a:ext cx="44450" cy="42863"/>
                </a:xfrm>
                <a:custGeom>
                  <a:avLst/>
                  <a:gdLst>
                    <a:gd name="T0" fmla="*/ 40 w 44"/>
                    <a:gd name="T1" fmla="*/ 28 h 43"/>
                    <a:gd name="T2" fmla="*/ 16 w 44"/>
                    <a:gd name="T3" fmla="*/ 40 h 43"/>
                    <a:gd name="T4" fmla="*/ 4 w 44"/>
                    <a:gd name="T5" fmla="*/ 15 h 43"/>
                    <a:gd name="T6" fmla="*/ 28 w 44"/>
                    <a:gd name="T7" fmla="*/ 3 h 43"/>
                    <a:gd name="T8" fmla="*/ 40 w 44"/>
                    <a:gd name="T9" fmla="*/ 28 h 43"/>
                  </a:gdLst>
                  <a:ahLst/>
                  <a:cxnLst>
                    <a:cxn ang="0">
                      <a:pos x="T0" y="T1"/>
                    </a:cxn>
                    <a:cxn ang="0">
                      <a:pos x="T2" y="T3"/>
                    </a:cxn>
                    <a:cxn ang="0">
                      <a:pos x="T4" y="T5"/>
                    </a:cxn>
                    <a:cxn ang="0">
                      <a:pos x="T6" y="T7"/>
                    </a:cxn>
                    <a:cxn ang="0">
                      <a:pos x="T8" y="T9"/>
                    </a:cxn>
                  </a:cxnLst>
                  <a:rect l="0" t="0" r="r" b="b"/>
                  <a:pathLst>
                    <a:path w="44" h="43">
                      <a:moveTo>
                        <a:pt x="40" y="28"/>
                      </a:moveTo>
                      <a:cubicBezTo>
                        <a:pt x="37" y="38"/>
                        <a:pt x="26" y="43"/>
                        <a:pt x="16" y="40"/>
                      </a:cubicBezTo>
                      <a:cubicBezTo>
                        <a:pt x="5" y="36"/>
                        <a:pt x="0" y="25"/>
                        <a:pt x="4" y="15"/>
                      </a:cubicBezTo>
                      <a:cubicBezTo>
                        <a:pt x="7" y="5"/>
                        <a:pt x="18" y="0"/>
                        <a:pt x="28" y="3"/>
                      </a:cubicBezTo>
                      <a:cubicBezTo>
                        <a:pt x="38" y="7"/>
                        <a:pt x="44" y="18"/>
                        <a:pt x="40"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16" name="Freeform 53">
                  <a:extLst>
                    <a:ext uri="{FF2B5EF4-FFF2-40B4-BE49-F238E27FC236}">
                      <a16:creationId xmlns:a16="http://schemas.microsoft.com/office/drawing/2014/main" id="{1E09C98D-1EE0-E240-8D34-D06F5E05B9AB}"/>
                    </a:ext>
                  </a:extLst>
                </p:cNvPr>
                <p:cNvSpPr>
                  <a:spLocks noChangeAspect="1"/>
                </p:cNvSpPr>
                <p:nvPr/>
              </p:nvSpPr>
              <p:spPr bwMode="auto">
                <a:xfrm>
                  <a:off x="8142288" y="3548063"/>
                  <a:ext cx="104775" cy="82550"/>
                </a:xfrm>
                <a:custGeom>
                  <a:avLst/>
                  <a:gdLst>
                    <a:gd name="T0" fmla="*/ 88 w 105"/>
                    <a:gd name="T1" fmla="*/ 83 h 83"/>
                    <a:gd name="T2" fmla="*/ 102 w 105"/>
                    <a:gd name="T3" fmla="*/ 45 h 83"/>
                    <a:gd name="T4" fmla="*/ 91 w 105"/>
                    <a:gd name="T5" fmla="*/ 23 h 83"/>
                    <a:gd name="T6" fmla="*/ 78 w 105"/>
                    <a:gd name="T7" fmla="*/ 18 h 83"/>
                    <a:gd name="T8" fmla="*/ 63 w 105"/>
                    <a:gd name="T9" fmla="*/ 25 h 83"/>
                    <a:gd name="T10" fmla="*/ 55 w 105"/>
                    <a:gd name="T11" fmla="*/ 22 h 83"/>
                    <a:gd name="T12" fmla="*/ 48 w 105"/>
                    <a:gd name="T13" fmla="*/ 8 h 83"/>
                    <a:gd name="T14" fmla="*/ 35 w 105"/>
                    <a:gd name="T15" fmla="*/ 3 h 83"/>
                    <a:gd name="T16" fmla="*/ 13 w 105"/>
                    <a:gd name="T17" fmla="*/ 13 h 83"/>
                    <a:gd name="T18" fmla="*/ 0 w 105"/>
                    <a:gd name="T19" fmla="*/ 51 h 83"/>
                    <a:gd name="T20" fmla="*/ 88 w 105"/>
                    <a:gd name="T21" fmla="*/ 8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83">
                      <a:moveTo>
                        <a:pt x="88" y="83"/>
                      </a:moveTo>
                      <a:cubicBezTo>
                        <a:pt x="102" y="45"/>
                        <a:pt x="102" y="45"/>
                        <a:pt x="102" y="45"/>
                      </a:cubicBezTo>
                      <a:cubicBezTo>
                        <a:pt x="105" y="36"/>
                        <a:pt x="100" y="26"/>
                        <a:pt x="91" y="23"/>
                      </a:cubicBezTo>
                      <a:cubicBezTo>
                        <a:pt x="78" y="18"/>
                        <a:pt x="78" y="18"/>
                        <a:pt x="78" y="18"/>
                      </a:cubicBezTo>
                      <a:cubicBezTo>
                        <a:pt x="63" y="25"/>
                        <a:pt x="63" y="25"/>
                        <a:pt x="63" y="25"/>
                      </a:cubicBezTo>
                      <a:cubicBezTo>
                        <a:pt x="60" y="26"/>
                        <a:pt x="57" y="25"/>
                        <a:pt x="55" y="22"/>
                      </a:cubicBezTo>
                      <a:cubicBezTo>
                        <a:pt x="48" y="8"/>
                        <a:pt x="48" y="8"/>
                        <a:pt x="48" y="8"/>
                      </a:cubicBezTo>
                      <a:cubicBezTo>
                        <a:pt x="35" y="3"/>
                        <a:pt x="35" y="3"/>
                        <a:pt x="35" y="3"/>
                      </a:cubicBezTo>
                      <a:cubicBezTo>
                        <a:pt x="26" y="0"/>
                        <a:pt x="16" y="4"/>
                        <a:pt x="13" y="13"/>
                      </a:cubicBezTo>
                      <a:cubicBezTo>
                        <a:pt x="0" y="51"/>
                        <a:pt x="0" y="51"/>
                        <a:pt x="0" y="51"/>
                      </a:cubicBezTo>
                      <a:lnTo>
                        <a:pt x="88" y="8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17" name="Freeform 54">
                  <a:extLst>
                    <a:ext uri="{FF2B5EF4-FFF2-40B4-BE49-F238E27FC236}">
                      <a16:creationId xmlns:a16="http://schemas.microsoft.com/office/drawing/2014/main" id="{7F9CABC6-804B-4B44-9292-DDA848A5B1F3}"/>
                    </a:ext>
                  </a:extLst>
                </p:cNvPr>
                <p:cNvSpPr>
                  <a:spLocks noChangeAspect="1"/>
                </p:cNvSpPr>
                <p:nvPr/>
              </p:nvSpPr>
              <p:spPr bwMode="auto">
                <a:xfrm>
                  <a:off x="8085138" y="3317876"/>
                  <a:ext cx="138113" cy="268288"/>
                </a:xfrm>
                <a:custGeom>
                  <a:avLst/>
                  <a:gdLst>
                    <a:gd name="T0" fmla="*/ 46 w 138"/>
                    <a:gd name="T1" fmla="*/ 253 h 269"/>
                    <a:gd name="T2" fmla="*/ 23 w 138"/>
                    <a:gd name="T3" fmla="*/ 206 h 269"/>
                    <a:gd name="T4" fmla="*/ 49 w 138"/>
                    <a:gd name="T5" fmla="*/ 133 h 269"/>
                    <a:gd name="T6" fmla="*/ 81 w 138"/>
                    <a:gd name="T7" fmla="*/ 144 h 269"/>
                    <a:gd name="T8" fmla="*/ 90 w 138"/>
                    <a:gd name="T9" fmla="*/ 140 h 269"/>
                    <a:gd name="T10" fmla="*/ 86 w 138"/>
                    <a:gd name="T11" fmla="*/ 130 h 269"/>
                    <a:gd name="T12" fmla="*/ 54 w 138"/>
                    <a:gd name="T13" fmla="*/ 119 h 269"/>
                    <a:gd name="T14" fmla="*/ 80 w 138"/>
                    <a:gd name="T15" fmla="*/ 46 h 269"/>
                    <a:gd name="T16" fmla="*/ 127 w 138"/>
                    <a:gd name="T17" fmla="*/ 24 h 269"/>
                    <a:gd name="T18" fmla="*/ 136 w 138"/>
                    <a:gd name="T19" fmla="*/ 19 h 269"/>
                    <a:gd name="T20" fmla="*/ 132 w 138"/>
                    <a:gd name="T21" fmla="*/ 10 h 269"/>
                    <a:gd name="T22" fmla="*/ 66 w 138"/>
                    <a:gd name="T23" fmla="*/ 41 h 269"/>
                    <a:gd name="T24" fmla="*/ 40 w 138"/>
                    <a:gd name="T25" fmla="*/ 114 h 269"/>
                    <a:gd name="T26" fmla="*/ 21 w 138"/>
                    <a:gd name="T27" fmla="*/ 107 h 269"/>
                    <a:gd name="T28" fmla="*/ 11 w 138"/>
                    <a:gd name="T29" fmla="*/ 112 h 269"/>
                    <a:gd name="T30" fmla="*/ 16 w 138"/>
                    <a:gd name="T31" fmla="*/ 121 h 269"/>
                    <a:gd name="T32" fmla="*/ 35 w 138"/>
                    <a:gd name="T33" fmla="*/ 128 h 269"/>
                    <a:gd name="T34" fmla="*/ 9 w 138"/>
                    <a:gd name="T35" fmla="*/ 201 h 269"/>
                    <a:gd name="T36" fmla="*/ 41 w 138"/>
                    <a:gd name="T37" fmla="*/ 267 h 269"/>
                    <a:gd name="T38" fmla="*/ 50 w 138"/>
                    <a:gd name="T39" fmla="*/ 263 h 269"/>
                    <a:gd name="T40" fmla="*/ 46 w 138"/>
                    <a:gd name="T41" fmla="*/ 253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8" h="269">
                      <a:moveTo>
                        <a:pt x="46" y="253"/>
                      </a:moveTo>
                      <a:cubicBezTo>
                        <a:pt x="27" y="247"/>
                        <a:pt x="16" y="225"/>
                        <a:pt x="23" y="206"/>
                      </a:cubicBezTo>
                      <a:cubicBezTo>
                        <a:pt x="49" y="133"/>
                        <a:pt x="49" y="133"/>
                        <a:pt x="49" y="133"/>
                      </a:cubicBezTo>
                      <a:cubicBezTo>
                        <a:pt x="81" y="144"/>
                        <a:pt x="81" y="144"/>
                        <a:pt x="81" y="144"/>
                      </a:cubicBezTo>
                      <a:cubicBezTo>
                        <a:pt x="85" y="146"/>
                        <a:pt x="89" y="144"/>
                        <a:pt x="90" y="140"/>
                      </a:cubicBezTo>
                      <a:cubicBezTo>
                        <a:pt x="92" y="136"/>
                        <a:pt x="90" y="132"/>
                        <a:pt x="86" y="130"/>
                      </a:cubicBezTo>
                      <a:cubicBezTo>
                        <a:pt x="54" y="119"/>
                        <a:pt x="54" y="119"/>
                        <a:pt x="54" y="119"/>
                      </a:cubicBezTo>
                      <a:cubicBezTo>
                        <a:pt x="80" y="46"/>
                        <a:pt x="80" y="46"/>
                        <a:pt x="80" y="46"/>
                      </a:cubicBezTo>
                      <a:cubicBezTo>
                        <a:pt x="86" y="27"/>
                        <a:pt x="108" y="17"/>
                        <a:pt x="127" y="24"/>
                      </a:cubicBezTo>
                      <a:cubicBezTo>
                        <a:pt x="131" y="25"/>
                        <a:pt x="135" y="23"/>
                        <a:pt x="136" y="19"/>
                      </a:cubicBezTo>
                      <a:cubicBezTo>
                        <a:pt x="138" y="15"/>
                        <a:pt x="136" y="11"/>
                        <a:pt x="132" y="10"/>
                      </a:cubicBezTo>
                      <a:cubicBezTo>
                        <a:pt x="105" y="0"/>
                        <a:pt x="75" y="14"/>
                        <a:pt x="66" y="41"/>
                      </a:cubicBezTo>
                      <a:cubicBezTo>
                        <a:pt x="40" y="114"/>
                        <a:pt x="40" y="114"/>
                        <a:pt x="40" y="114"/>
                      </a:cubicBezTo>
                      <a:cubicBezTo>
                        <a:pt x="21" y="107"/>
                        <a:pt x="21" y="107"/>
                        <a:pt x="21" y="107"/>
                      </a:cubicBezTo>
                      <a:cubicBezTo>
                        <a:pt x="17" y="106"/>
                        <a:pt x="13" y="108"/>
                        <a:pt x="11" y="112"/>
                      </a:cubicBezTo>
                      <a:cubicBezTo>
                        <a:pt x="10" y="116"/>
                        <a:pt x="12" y="120"/>
                        <a:pt x="16" y="121"/>
                      </a:cubicBezTo>
                      <a:cubicBezTo>
                        <a:pt x="35" y="128"/>
                        <a:pt x="35" y="128"/>
                        <a:pt x="35" y="128"/>
                      </a:cubicBezTo>
                      <a:cubicBezTo>
                        <a:pt x="9" y="201"/>
                        <a:pt x="9" y="201"/>
                        <a:pt x="9" y="201"/>
                      </a:cubicBezTo>
                      <a:cubicBezTo>
                        <a:pt x="0" y="228"/>
                        <a:pt x="14" y="258"/>
                        <a:pt x="41" y="267"/>
                      </a:cubicBezTo>
                      <a:cubicBezTo>
                        <a:pt x="45" y="269"/>
                        <a:pt x="49" y="267"/>
                        <a:pt x="50" y="263"/>
                      </a:cubicBezTo>
                      <a:cubicBezTo>
                        <a:pt x="52" y="259"/>
                        <a:pt x="50" y="255"/>
                        <a:pt x="46" y="2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18" name="Freeform 55">
                  <a:extLst>
                    <a:ext uri="{FF2B5EF4-FFF2-40B4-BE49-F238E27FC236}">
                      <a16:creationId xmlns:a16="http://schemas.microsoft.com/office/drawing/2014/main" id="{C56F5C13-43E5-C84D-AE26-9371EBEB2EDF}"/>
                    </a:ext>
                  </a:extLst>
                </p:cNvPr>
                <p:cNvSpPr>
                  <a:spLocks noChangeAspect="1"/>
                </p:cNvSpPr>
                <p:nvPr/>
              </p:nvSpPr>
              <p:spPr bwMode="auto">
                <a:xfrm>
                  <a:off x="7956550" y="3259138"/>
                  <a:ext cx="171450" cy="290513"/>
                </a:xfrm>
                <a:custGeom>
                  <a:avLst/>
                  <a:gdLst>
                    <a:gd name="T0" fmla="*/ 154 w 171"/>
                    <a:gd name="T1" fmla="*/ 29 h 291"/>
                    <a:gd name="T2" fmla="*/ 137 w 171"/>
                    <a:gd name="T3" fmla="*/ 23 h 291"/>
                    <a:gd name="T4" fmla="*/ 119 w 171"/>
                    <a:gd name="T5" fmla="*/ 31 h 291"/>
                    <a:gd name="T6" fmla="*/ 119 w 171"/>
                    <a:gd name="T7" fmla="*/ 31 h 291"/>
                    <a:gd name="T8" fmla="*/ 109 w 171"/>
                    <a:gd name="T9" fmla="*/ 89 h 291"/>
                    <a:gd name="T10" fmla="*/ 106 w 171"/>
                    <a:gd name="T11" fmla="*/ 93 h 291"/>
                    <a:gd name="T12" fmla="*/ 94 w 171"/>
                    <a:gd name="T13" fmla="*/ 100 h 291"/>
                    <a:gd name="T14" fmla="*/ 90 w 171"/>
                    <a:gd name="T15" fmla="*/ 100 h 291"/>
                    <a:gd name="T16" fmla="*/ 90 w 171"/>
                    <a:gd name="T17" fmla="*/ 100 h 291"/>
                    <a:gd name="T18" fmla="*/ 86 w 171"/>
                    <a:gd name="T19" fmla="*/ 97 h 291"/>
                    <a:gd name="T20" fmla="*/ 81 w 171"/>
                    <a:gd name="T21" fmla="*/ 84 h 291"/>
                    <a:gd name="T22" fmla="*/ 81 w 171"/>
                    <a:gd name="T23" fmla="*/ 79 h 291"/>
                    <a:gd name="T24" fmla="*/ 109 w 171"/>
                    <a:gd name="T25" fmla="*/ 28 h 291"/>
                    <a:gd name="T26" fmla="*/ 109 w 171"/>
                    <a:gd name="T27" fmla="*/ 28 h 291"/>
                    <a:gd name="T28" fmla="*/ 100 w 171"/>
                    <a:gd name="T29" fmla="*/ 10 h 291"/>
                    <a:gd name="T30" fmla="*/ 84 w 171"/>
                    <a:gd name="T31" fmla="*/ 4 h 291"/>
                    <a:gd name="T32" fmla="*/ 57 w 171"/>
                    <a:gd name="T33" fmla="*/ 17 h 291"/>
                    <a:gd name="T34" fmla="*/ 20 w 171"/>
                    <a:gd name="T35" fmla="*/ 119 h 291"/>
                    <a:gd name="T36" fmla="*/ 32 w 171"/>
                    <a:gd name="T37" fmla="*/ 146 h 291"/>
                    <a:gd name="T38" fmla="*/ 2 w 171"/>
                    <a:gd name="T39" fmla="*/ 258 h 291"/>
                    <a:gd name="T40" fmla="*/ 13 w 171"/>
                    <a:gd name="T41" fmla="*/ 280 h 291"/>
                    <a:gd name="T42" fmla="*/ 35 w 171"/>
                    <a:gd name="T43" fmla="*/ 288 h 291"/>
                    <a:gd name="T44" fmla="*/ 58 w 171"/>
                    <a:gd name="T45" fmla="*/ 278 h 291"/>
                    <a:gd name="T46" fmla="*/ 105 w 171"/>
                    <a:gd name="T47" fmla="*/ 172 h 291"/>
                    <a:gd name="T48" fmla="*/ 131 w 171"/>
                    <a:gd name="T49" fmla="*/ 158 h 291"/>
                    <a:gd name="T50" fmla="*/ 167 w 171"/>
                    <a:gd name="T51" fmla="*/ 56 h 291"/>
                    <a:gd name="T52" fmla="*/ 154 w 171"/>
                    <a:gd name="T53" fmla="*/ 29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1" h="291">
                      <a:moveTo>
                        <a:pt x="154" y="29"/>
                      </a:moveTo>
                      <a:cubicBezTo>
                        <a:pt x="137" y="23"/>
                        <a:pt x="137" y="23"/>
                        <a:pt x="137" y="23"/>
                      </a:cubicBezTo>
                      <a:cubicBezTo>
                        <a:pt x="119" y="31"/>
                        <a:pt x="119" y="31"/>
                        <a:pt x="119" y="31"/>
                      </a:cubicBezTo>
                      <a:cubicBezTo>
                        <a:pt x="119" y="31"/>
                        <a:pt x="119" y="31"/>
                        <a:pt x="119" y="31"/>
                      </a:cubicBezTo>
                      <a:cubicBezTo>
                        <a:pt x="109" y="89"/>
                        <a:pt x="109" y="89"/>
                        <a:pt x="109" y="89"/>
                      </a:cubicBezTo>
                      <a:cubicBezTo>
                        <a:pt x="109" y="91"/>
                        <a:pt x="108" y="92"/>
                        <a:pt x="106" y="93"/>
                      </a:cubicBezTo>
                      <a:cubicBezTo>
                        <a:pt x="94" y="100"/>
                        <a:pt x="94" y="100"/>
                        <a:pt x="94" y="100"/>
                      </a:cubicBezTo>
                      <a:cubicBezTo>
                        <a:pt x="93" y="101"/>
                        <a:pt x="91" y="101"/>
                        <a:pt x="90" y="100"/>
                      </a:cubicBezTo>
                      <a:cubicBezTo>
                        <a:pt x="90" y="100"/>
                        <a:pt x="90" y="100"/>
                        <a:pt x="90" y="100"/>
                      </a:cubicBezTo>
                      <a:cubicBezTo>
                        <a:pt x="88" y="100"/>
                        <a:pt x="87" y="99"/>
                        <a:pt x="86" y="97"/>
                      </a:cubicBezTo>
                      <a:cubicBezTo>
                        <a:pt x="81" y="84"/>
                        <a:pt x="81" y="84"/>
                        <a:pt x="81" y="84"/>
                      </a:cubicBezTo>
                      <a:cubicBezTo>
                        <a:pt x="80" y="82"/>
                        <a:pt x="80" y="81"/>
                        <a:pt x="81" y="79"/>
                      </a:cubicBezTo>
                      <a:cubicBezTo>
                        <a:pt x="109" y="28"/>
                        <a:pt x="109" y="28"/>
                        <a:pt x="109" y="28"/>
                      </a:cubicBezTo>
                      <a:cubicBezTo>
                        <a:pt x="109" y="28"/>
                        <a:pt x="109" y="28"/>
                        <a:pt x="109" y="28"/>
                      </a:cubicBezTo>
                      <a:cubicBezTo>
                        <a:pt x="100" y="10"/>
                        <a:pt x="100" y="10"/>
                        <a:pt x="100" y="10"/>
                      </a:cubicBezTo>
                      <a:cubicBezTo>
                        <a:pt x="84" y="4"/>
                        <a:pt x="84" y="4"/>
                        <a:pt x="84" y="4"/>
                      </a:cubicBezTo>
                      <a:cubicBezTo>
                        <a:pt x="73" y="0"/>
                        <a:pt x="60" y="6"/>
                        <a:pt x="57" y="17"/>
                      </a:cubicBezTo>
                      <a:cubicBezTo>
                        <a:pt x="20" y="119"/>
                        <a:pt x="20" y="119"/>
                        <a:pt x="20" y="119"/>
                      </a:cubicBezTo>
                      <a:cubicBezTo>
                        <a:pt x="17" y="130"/>
                        <a:pt x="22" y="141"/>
                        <a:pt x="32" y="146"/>
                      </a:cubicBezTo>
                      <a:cubicBezTo>
                        <a:pt x="2" y="258"/>
                        <a:pt x="2" y="258"/>
                        <a:pt x="2" y="258"/>
                      </a:cubicBezTo>
                      <a:cubicBezTo>
                        <a:pt x="0" y="267"/>
                        <a:pt x="5" y="277"/>
                        <a:pt x="13" y="280"/>
                      </a:cubicBezTo>
                      <a:cubicBezTo>
                        <a:pt x="35" y="288"/>
                        <a:pt x="35" y="288"/>
                        <a:pt x="35" y="288"/>
                      </a:cubicBezTo>
                      <a:cubicBezTo>
                        <a:pt x="44" y="291"/>
                        <a:pt x="54" y="286"/>
                        <a:pt x="58" y="278"/>
                      </a:cubicBezTo>
                      <a:cubicBezTo>
                        <a:pt x="105" y="172"/>
                        <a:pt x="105" y="172"/>
                        <a:pt x="105" y="172"/>
                      </a:cubicBezTo>
                      <a:cubicBezTo>
                        <a:pt x="116" y="175"/>
                        <a:pt x="127" y="169"/>
                        <a:pt x="131" y="158"/>
                      </a:cubicBezTo>
                      <a:cubicBezTo>
                        <a:pt x="167" y="56"/>
                        <a:pt x="167" y="56"/>
                        <a:pt x="167" y="56"/>
                      </a:cubicBezTo>
                      <a:cubicBezTo>
                        <a:pt x="171" y="45"/>
                        <a:pt x="165" y="33"/>
                        <a:pt x="154" y="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19" name="Freeform 56">
                  <a:extLst>
                    <a:ext uri="{FF2B5EF4-FFF2-40B4-BE49-F238E27FC236}">
                      <a16:creationId xmlns:a16="http://schemas.microsoft.com/office/drawing/2014/main" id="{D2EEFC25-6ABA-4945-BE5F-10BF6BF658B9}"/>
                    </a:ext>
                  </a:extLst>
                </p:cNvPr>
                <p:cNvSpPr>
                  <a:spLocks noChangeAspect="1"/>
                </p:cNvSpPr>
                <p:nvPr/>
              </p:nvSpPr>
              <p:spPr bwMode="auto">
                <a:xfrm>
                  <a:off x="8058150" y="3224213"/>
                  <a:ext cx="53975" cy="53975"/>
                </a:xfrm>
                <a:custGeom>
                  <a:avLst/>
                  <a:gdLst>
                    <a:gd name="T0" fmla="*/ 49 w 54"/>
                    <a:gd name="T1" fmla="*/ 35 h 54"/>
                    <a:gd name="T2" fmla="*/ 19 w 54"/>
                    <a:gd name="T3" fmla="*/ 50 h 54"/>
                    <a:gd name="T4" fmla="*/ 4 w 54"/>
                    <a:gd name="T5" fmla="*/ 19 h 54"/>
                    <a:gd name="T6" fmla="*/ 35 w 54"/>
                    <a:gd name="T7" fmla="*/ 5 h 54"/>
                    <a:gd name="T8" fmla="*/ 49 w 54"/>
                    <a:gd name="T9" fmla="*/ 35 h 54"/>
                  </a:gdLst>
                  <a:ahLst/>
                  <a:cxnLst>
                    <a:cxn ang="0">
                      <a:pos x="T0" y="T1"/>
                    </a:cxn>
                    <a:cxn ang="0">
                      <a:pos x="T2" y="T3"/>
                    </a:cxn>
                    <a:cxn ang="0">
                      <a:pos x="T4" y="T5"/>
                    </a:cxn>
                    <a:cxn ang="0">
                      <a:pos x="T6" y="T7"/>
                    </a:cxn>
                    <a:cxn ang="0">
                      <a:pos x="T8" y="T9"/>
                    </a:cxn>
                  </a:cxnLst>
                  <a:rect l="0" t="0" r="r" b="b"/>
                  <a:pathLst>
                    <a:path w="54" h="54">
                      <a:moveTo>
                        <a:pt x="49" y="35"/>
                      </a:moveTo>
                      <a:cubicBezTo>
                        <a:pt x="45" y="48"/>
                        <a:pt x="31" y="54"/>
                        <a:pt x="19" y="50"/>
                      </a:cubicBezTo>
                      <a:cubicBezTo>
                        <a:pt x="6" y="46"/>
                        <a:pt x="0" y="32"/>
                        <a:pt x="4" y="19"/>
                      </a:cubicBezTo>
                      <a:cubicBezTo>
                        <a:pt x="8" y="7"/>
                        <a:pt x="22" y="0"/>
                        <a:pt x="35" y="5"/>
                      </a:cubicBezTo>
                      <a:cubicBezTo>
                        <a:pt x="47" y="9"/>
                        <a:pt x="54" y="23"/>
                        <a:pt x="49"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grpSp>
          <p:grpSp>
            <p:nvGrpSpPr>
              <p:cNvPr id="69" name="Group 94">
                <a:extLst>
                  <a:ext uri="{FF2B5EF4-FFF2-40B4-BE49-F238E27FC236}">
                    <a16:creationId xmlns:a16="http://schemas.microsoft.com/office/drawing/2014/main" id="{02C2AAF0-90E6-274B-B0F0-205C372DD803}"/>
                  </a:ext>
                </a:extLst>
              </p:cNvPr>
              <p:cNvGrpSpPr>
                <a:grpSpLocks noChangeAspect="1"/>
              </p:cNvGrpSpPr>
              <p:nvPr/>
            </p:nvGrpSpPr>
            <p:grpSpPr>
              <a:xfrm>
                <a:off x="7764463" y="2416176"/>
                <a:ext cx="600075" cy="598488"/>
                <a:chOff x="7764463" y="2416176"/>
                <a:chExt cx="600075" cy="598488"/>
              </a:xfrm>
            </p:grpSpPr>
            <p:sp>
              <p:nvSpPr>
                <p:cNvPr id="105" name="Freeform 57">
                  <a:extLst>
                    <a:ext uri="{FF2B5EF4-FFF2-40B4-BE49-F238E27FC236}">
                      <a16:creationId xmlns:a16="http://schemas.microsoft.com/office/drawing/2014/main" id="{F599EF20-55D9-194D-826E-A1CC711A0221}"/>
                    </a:ext>
                  </a:extLst>
                </p:cNvPr>
                <p:cNvSpPr>
                  <a:spLocks noChangeAspect="1"/>
                </p:cNvSpPr>
                <p:nvPr/>
              </p:nvSpPr>
              <p:spPr bwMode="auto">
                <a:xfrm>
                  <a:off x="7764463" y="2416176"/>
                  <a:ext cx="600075" cy="598488"/>
                </a:xfrm>
                <a:custGeom>
                  <a:avLst/>
                  <a:gdLst>
                    <a:gd name="T0" fmla="*/ 578 w 602"/>
                    <a:gd name="T1" fmla="*/ 256 h 602"/>
                    <a:gd name="T2" fmla="*/ 346 w 602"/>
                    <a:gd name="T3" fmla="*/ 578 h 602"/>
                    <a:gd name="T4" fmla="*/ 25 w 602"/>
                    <a:gd name="T5" fmla="*/ 346 h 602"/>
                    <a:gd name="T6" fmla="*/ 256 w 602"/>
                    <a:gd name="T7" fmla="*/ 25 h 602"/>
                    <a:gd name="T8" fmla="*/ 578 w 602"/>
                    <a:gd name="T9" fmla="*/ 256 h 602"/>
                  </a:gdLst>
                  <a:ahLst/>
                  <a:cxnLst>
                    <a:cxn ang="0">
                      <a:pos x="T0" y="T1"/>
                    </a:cxn>
                    <a:cxn ang="0">
                      <a:pos x="T2" y="T3"/>
                    </a:cxn>
                    <a:cxn ang="0">
                      <a:pos x="T4" y="T5"/>
                    </a:cxn>
                    <a:cxn ang="0">
                      <a:pos x="T6" y="T7"/>
                    </a:cxn>
                    <a:cxn ang="0">
                      <a:pos x="T8" y="T9"/>
                    </a:cxn>
                  </a:cxnLst>
                  <a:rect l="0" t="0" r="r" b="b"/>
                  <a:pathLst>
                    <a:path w="602" h="602">
                      <a:moveTo>
                        <a:pt x="578" y="256"/>
                      </a:moveTo>
                      <a:cubicBezTo>
                        <a:pt x="602" y="409"/>
                        <a:pt x="499" y="553"/>
                        <a:pt x="346" y="578"/>
                      </a:cubicBezTo>
                      <a:cubicBezTo>
                        <a:pt x="193" y="602"/>
                        <a:pt x="49" y="499"/>
                        <a:pt x="25" y="346"/>
                      </a:cubicBezTo>
                      <a:cubicBezTo>
                        <a:pt x="0" y="193"/>
                        <a:pt x="103" y="49"/>
                        <a:pt x="256" y="25"/>
                      </a:cubicBezTo>
                      <a:cubicBezTo>
                        <a:pt x="409" y="0"/>
                        <a:pt x="553" y="103"/>
                        <a:pt x="578"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06" name="Freeform 58">
                  <a:extLst>
                    <a:ext uri="{FF2B5EF4-FFF2-40B4-BE49-F238E27FC236}">
                      <a16:creationId xmlns:a16="http://schemas.microsoft.com/office/drawing/2014/main" id="{336C2071-C19C-704E-8D49-32D8634BDFA2}"/>
                    </a:ext>
                  </a:extLst>
                </p:cNvPr>
                <p:cNvSpPr>
                  <a:spLocks noChangeAspect="1"/>
                </p:cNvSpPr>
                <p:nvPr/>
              </p:nvSpPr>
              <p:spPr bwMode="auto">
                <a:xfrm>
                  <a:off x="7904163" y="2811463"/>
                  <a:ext cx="82550" cy="90488"/>
                </a:xfrm>
                <a:custGeom>
                  <a:avLst/>
                  <a:gdLst>
                    <a:gd name="T0" fmla="*/ 52 w 52"/>
                    <a:gd name="T1" fmla="*/ 50 h 57"/>
                    <a:gd name="T2" fmla="*/ 8 w 52"/>
                    <a:gd name="T3" fmla="*/ 57 h 57"/>
                    <a:gd name="T4" fmla="*/ 0 w 52"/>
                    <a:gd name="T5" fmla="*/ 7 h 57"/>
                    <a:gd name="T6" fmla="*/ 44 w 52"/>
                    <a:gd name="T7" fmla="*/ 0 h 57"/>
                    <a:gd name="T8" fmla="*/ 52 w 52"/>
                    <a:gd name="T9" fmla="*/ 50 h 57"/>
                  </a:gdLst>
                  <a:ahLst/>
                  <a:cxnLst>
                    <a:cxn ang="0">
                      <a:pos x="T0" y="T1"/>
                    </a:cxn>
                    <a:cxn ang="0">
                      <a:pos x="T2" y="T3"/>
                    </a:cxn>
                    <a:cxn ang="0">
                      <a:pos x="T4" y="T5"/>
                    </a:cxn>
                    <a:cxn ang="0">
                      <a:pos x="T6" y="T7"/>
                    </a:cxn>
                    <a:cxn ang="0">
                      <a:pos x="T8" y="T9"/>
                    </a:cxn>
                  </a:cxnLst>
                  <a:rect l="0" t="0" r="r" b="b"/>
                  <a:pathLst>
                    <a:path w="52" h="57">
                      <a:moveTo>
                        <a:pt x="52" y="50"/>
                      </a:moveTo>
                      <a:lnTo>
                        <a:pt x="8" y="57"/>
                      </a:lnTo>
                      <a:lnTo>
                        <a:pt x="0" y="7"/>
                      </a:lnTo>
                      <a:lnTo>
                        <a:pt x="44" y="0"/>
                      </a:lnTo>
                      <a:lnTo>
                        <a:pt x="52" y="50"/>
                      </a:lnTo>
                      <a:close/>
                    </a:path>
                  </a:pathLst>
                </a:custGeom>
                <a:solidFill>
                  <a:srgbClr val="2132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07" name="Freeform 59">
                  <a:extLst>
                    <a:ext uri="{FF2B5EF4-FFF2-40B4-BE49-F238E27FC236}">
                      <a16:creationId xmlns:a16="http://schemas.microsoft.com/office/drawing/2014/main" id="{DEE3ABF8-7F7A-D04A-A0D6-BD97DB4B44E9}"/>
                    </a:ext>
                  </a:extLst>
                </p:cNvPr>
                <p:cNvSpPr>
                  <a:spLocks noChangeAspect="1"/>
                </p:cNvSpPr>
                <p:nvPr/>
              </p:nvSpPr>
              <p:spPr bwMode="auto">
                <a:xfrm>
                  <a:off x="8015288" y="2743201"/>
                  <a:ext cx="92075" cy="139700"/>
                </a:xfrm>
                <a:custGeom>
                  <a:avLst/>
                  <a:gdLst>
                    <a:gd name="T0" fmla="*/ 58 w 58"/>
                    <a:gd name="T1" fmla="*/ 81 h 88"/>
                    <a:gd name="T2" fmla="*/ 14 w 58"/>
                    <a:gd name="T3" fmla="*/ 88 h 88"/>
                    <a:gd name="T4" fmla="*/ 0 w 58"/>
                    <a:gd name="T5" fmla="*/ 7 h 88"/>
                    <a:gd name="T6" fmla="*/ 45 w 58"/>
                    <a:gd name="T7" fmla="*/ 0 h 88"/>
                    <a:gd name="T8" fmla="*/ 58 w 58"/>
                    <a:gd name="T9" fmla="*/ 81 h 88"/>
                  </a:gdLst>
                  <a:ahLst/>
                  <a:cxnLst>
                    <a:cxn ang="0">
                      <a:pos x="T0" y="T1"/>
                    </a:cxn>
                    <a:cxn ang="0">
                      <a:pos x="T2" y="T3"/>
                    </a:cxn>
                    <a:cxn ang="0">
                      <a:pos x="T4" y="T5"/>
                    </a:cxn>
                    <a:cxn ang="0">
                      <a:pos x="T6" y="T7"/>
                    </a:cxn>
                    <a:cxn ang="0">
                      <a:pos x="T8" y="T9"/>
                    </a:cxn>
                  </a:cxnLst>
                  <a:rect l="0" t="0" r="r" b="b"/>
                  <a:pathLst>
                    <a:path w="58" h="88">
                      <a:moveTo>
                        <a:pt x="58" y="81"/>
                      </a:moveTo>
                      <a:lnTo>
                        <a:pt x="14" y="88"/>
                      </a:lnTo>
                      <a:lnTo>
                        <a:pt x="0" y="7"/>
                      </a:lnTo>
                      <a:lnTo>
                        <a:pt x="45" y="0"/>
                      </a:lnTo>
                      <a:lnTo>
                        <a:pt x="58" y="81"/>
                      </a:lnTo>
                      <a:close/>
                    </a:path>
                  </a:pathLst>
                </a:custGeom>
                <a:solidFill>
                  <a:srgbClr val="2132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08" name="Freeform 60">
                  <a:extLst>
                    <a:ext uri="{FF2B5EF4-FFF2-40B4-BE49-F238E27FC236}">
                      <a16:creationId xmlns:a16="http://schemas.microsoft.com/office/drawing/2014/main" id="{AC306438-FD35-9147-8E1C-A3DDB22FDBE0}"/>
                    </a:ext>
                  </a:extLst>
                </p:cNvPr>
                <p:cNvSpPr>
                  <a:spLocks noChangeAspect="1"/>
                </p:cNvSpPr>
                <p:nvPr/>
              </p:nvSpPr>
              <p:spPr bwMode="auto">
                <a:xfrm>
                  <a:off x="8123238" y="2641601"/>
                  <a:ext cx="104775" cy="222250"/>
                </a:xfrm>
                <a:custGeom>
                  <a:avLst/>
                  <a:gdLst>
                    <a:gd name="T0" fmla="*/ 66 w 66"/>
                    <a:gd name="T1" fmla="*/ 133 h 140"/>
                    <a:gd name="T2" fmla="*/ 22 w 66"/>
                    <a:gd name="T3" fmla="*/ 140 h 140"/>
                    <a:gd name="T4" fmla="*/ 0 w 66"/>
                    <a:gd name="T5" fmla="*/ 7 h 140"/>
                    <a:gd name="T6" fmla="*/ 44 w 66"/>
                    <a:gd name="T7" fmla="*/ 0 h 140"/>
                    <a:gd name="T8" fmla="*/ 66 w 66"/>
                    <a:gd name="T9" fmla="*/ 133 h 140"/>
                  </a:gdLst>
                  <a:ahLst/>
                  <a:cxnLst>
                    <a:cxn ang="0">
                      <a:pos x="T0" y="T1"/>
                    </a:cxn>
                    <a:cxn ang="0">
                      <a:pos x="T2" y="T3"/>
                    </a:cxn>
                    <a:cxn ang="0">
                      <a:pos x="T4" y="T5"/>
                    </a:cxn>
                    <a:cxn ang="0">
                      <a:pos x="T6" y="T7"/>
                    </a:cxn>
                    <a:cxn ang="0">
                      <a:pos x="T8" y="T9"/>
                    </a:cxn>
                  </a:cxnLst>
                  <a:rect l="0" t="0" r="r" b="b"/>
                  <a:pathLst>
                    <a:path w="66" h="140">
                      <a:moveTo>
                        <a:pt x="66" y="133"/>
                      </a:moveTo>
                      <a:lnTo>
                        <a:pt x="22" y="140"/>
                      </a:lnTo>
                      <a:lnTo>
                        <a:pt x="0" y="7"/>
                      </a:lnTo>
                      <a:lnTo>
                        <a:pt x="44" y="0"/>
                      </a:lnTo>
                      <a:lnTo>
                        <a:pt x="66" y="133"/>
                      </a:lnTo>
                      <a:close/>
                    </a:path>
                  </a:pathLst>
                </a:custGeom>
                <a:solidFill>
                  <a:srgbClr val="2132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09" name="Freeform 61">
                  <a:extLst>
                    <a:ext uri="{FF2B5EF4-FFF2-40B4-BE49-F238E27FC236}">
                      <a16:creationId xmlns:a16="http://schemas.microsoft.com/office/drawing/2014/main" id="{B6823D06-4A23-104A-A01E-5F1A92BAA272}"/>
                    </a:ext>
                  </a:extLst>
                </p:cNvPr>
                <p:cNvSpPr>
                  <a:spLocks noChangeAspect="1"/>
                </p:cNvSpPr>
                <p:nvPr/>
              </p:nvSpPr>
              <p:spPr bwMode="auto">
                <a:xfrm>
                  <a:off x="7880350" y="2503488"/>
                  <a:ext cx="304800" cy="269875"/>
                </a:xfrm>
                <a:custGeom>
                  <a:avLst/>
                  <a:gdLst>
                    <a:gd name="T0" fmla="*/ 305 w 305"/>
                    <a:gd name="T1" fmla="*/ 103 h 271"/>
                    <a:gd name="T2" fmla="*/ 288 w 305"/>
                    <a:gd name="T3" fmla="*/ 0 h 271"/>
                    <a:gd name="T4" fmla="*/ 185 w 305"/>
                    <a:gd name="T5" fmla="*/ 16 h 271"/>
                    <a:gd name="T6" fmla="*/ 227 w 305"/>
                    <a:gd name="T7" fmla="*/ 47 h 271"/>
                    <a:gd name="T8" fmla="*/ 0 w 305"/>
                    <a:gd name="T9" fmla="*/ 229 h 271"/>
                    <a:gd name="T10" fmla="*/ 16 w 305"/>
                    <a:gd name="T11" fmla="*/ 271 h 271"/>
                    <a:gd name="T12" fmla="*/ 264 w 305"/>
                    <a:gd name="T13" fmla="*/ 74 h 271"/>
                    <a:gd name="T14" fmla="*/ 305 w 305"/>
                    <a:gd name="T15" fmla="*/ 103 h 2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5" h="271">
                      <a:moveTo>
                        <a:pt x="305" y="103"/>
                      </a:moveTo>
                      <a:cubicBezTo>
                        <a:pt x="288" y="0"/>
                        <a:pt x="288" y="0"/>
                        <a:pt x="288" y="0"/>
                      </a:cubicBezTo>
                      <a:cubicBezTo>
                        <a:pt x="185" y="16"/>
                        <a:pt x="185" y="16"/>
                        <a:pt x="185" y="16"/>
                      </a:cubicBezTo>
                      <a:cubicBezTo>
                        <a:pt x="227" y="47"/>
                        <a:pt x="227" y="47"/>
                        <a:pt x="227" y="47"/>
                      </a:cubicBezTo>
                      <a:cubicBezTo>
                        <a:pt x="182" y="111"/>
                        <a:pt x="135" y="178"/>
                        <a:pt x="0" y="229"/>
                      </a:cubicBezTo>
                      <a:cubicBezTo>
                        <a:pt x="16" y="271"/>
                        <a:pt x="16" y="271"/>
                        <a:pt x="16" y="271"/>
                      </a:cubicBezTo>
                      <a:cubicBezTo>
                        <a:pt x="164" y="216"/>
                        <a:pt x="218" y="141"/>
                        <a:pt x="264" y="74"/>
                      </a:cubicBezTo>
                      <a:lnTo>
                        <a:pt x="305" y="103"/>
                      </a:ln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grpSp>
          <p:grpSp>
            <p:nvGrpSpPr>
              <p:cNvPr id="70" name="Group 89">
                <a:extLst>
                  <a:ext uri="{FF2B5EF4-FFF2-40B4-BE49-F238E27FC236}">
                    <a16:creationId xmlns:a16="http://schemas.microsoft.com/office/drawing/2014/main" id="{AE318DCC-6B17-EA49-80A0-4465CBEC620B}"/>
                  </a:ext>
                </a:extLst>
              </p:cNvPr>
              <p:cNvGrpSpPr>
                <a:grpSpLocks noChangeAspect="1"/>
              </p:cNvGrpSpPr>
              <p:nvPr/>
            </p:nvGrpSpPr>
            <p:grpSpPr>
              <a:xfrm>
                <a:off x="4687888" y="1590676"/>
                <a:ext cx="541338" cy="539750"/>
                <a:chOff x="4687888" y="1590676"/>
                <a:chExt cx="541338" cy="539750"/>
              </a:xfrm>
            </p:grpSpPr>
            <p:sp>
              <p:nvSpPr>
                <p:cNvPr id="101" name="Oval 62">
                  <a:extLst>
                    <a:ext uri="{FF2B5EF4-FFF2-40B4-BE49-F238E27FC236}">
                      <a16:creationId xmlns:a16="http://schemas.microsoft.com/office/drawing/2014/main" id="{45D56E37-C6CF-864D-931A-A9DC772A0AA0}"/>
                    </a:ext>
                  </a:extLst>
                </p:cNvPr>
                <p:cNvSpPr>
                  <a:spLocks noChangeAspect="1" noChangeArrowheads="1"/>
                </p:cNvSpPr>
                <p:nvPr/>
              </p:nvSpPr>
              <p:spPr bwMode="auto">
                <a:xfrm>
                  <a:off x="4687888" y="1590676"/>
                  <a:ext cx="541338" cy="539750"/>
                </a:xfrm>
                <a:prstGeom prst="ellipse">
                  <a:avLst/>
                </a:pr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02" name="Freeform 63">
                  <a:extLst>
                    <a:ext uri="{FF2B5EF4-FFF2-40B4-BE49-F238E27FC236}">
                      <a16:creationId xmlns:a16="http://schemas.microsoft.com/office/drawing/2014/main" id="{B0770492-A394-EB44-9D03-F6B491D65C73}"/>
                    </a:ext>
                  </a:extLst>
                </p:cNvPr>
                <p:cNvSpPr>
                  <a:spLocks noChangeAspect="1"/>
                </p:cNvSpPr>
                <p:nvPr/>
              </p:nvSpPr>
              <p:spPr bwMode="auto">
                <a:xfrm>
                  <a:off x="4814888" y="1884363"/>
                  <a:ext cx="123825" cy="128588"/>
                </a:xfrm>
                <a:custGeom>
                  <a:avLst/>
                  <a:gdLst>
                    <a:gd name="T0" fmla="*/ 25 w 78"/>
                    <a:gd name="T1" fmla="*/ 81 h 81"/>
                    <a:gd name="T2" fmla="*/ 0 w 78"/>
                    <a:gd name="T3" fmla="*/ 58 h 81"/>
                    <a:gd name="T4" fmla="*/ 53 w 78"/>
                    <a:gd name="T5" fmla="*/ 0 h 81"/>
                    <a:gd name="T6" fmla="*/ 78 w 78"/>
                    <a:gd name="T7" fmla="*/ 23 h 81"/>
                    <a:gd name="T8" fmla="*/ 25 w 78"/>
                    <a:gd name="T9" fmla="*/ 81 h 81"/>
                  </a:gdLst>
                  <a:ahLst/>
                  <a:cxnLst>
                    <a:cxn ang="0">
                      <a:pos x="T0" y="T1"/>
                    </a:cxn>
                    <a:cxn ang="0">
                      <a:pos x="T2" y="T3"/>
                    </a:cxn>
                    <a:cxn ang="0">
                      <a:pos x="T4" y="T5"/>
                    </a:cxn>
                    <a:cxn ang="0">
                      <a:pos x="T6" y="T7"/>
                    </a:cxn>
                    <a:cxn ang="0">
                      <a:pos x="T8" y="T9"/>
                    </a:cxn>
                  </a:cxnLst>
                  <a:rect l="0" t="0" r="r" b="b"/>
                  <a:pathLst>
                    <a:path w="78" h="81">
                      <a:moveTo>
                        <a:pt x="25" y="81"/>
                      </a:moveTo>
                      <a:lnTo>
                        <a:pt x="0" y="58"/>
                      </a:lnTo>
                      <a:lnTo>
                        <a:pt x="53" y="0"/>
                      </a:lnTo>
                      <a:lnTo>
                        <a:pt x="78" y="23"/>
                      </a:lnTo>
                      <a:lnTo>
                        <a:pt x="25" y="8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03" name="Freeform 64">
                  <a:extLst>
                    <a:ext uri="{FF2B5EF4-FFF2-40B4-BE49-F238E27FC236}">
                      <a16:creationId xmlns:a16="http://schemas.microsoft.com/office/drawing/2014/main" id="{0F1EE15A-C1EE-4A47-8B34-E5F8537698D1}"/>
                    </a:ext>
                  </a:extLst>
                </p:cNvPr>
                <p:cNvSpPr>
                  <a:spLocks noChangeAspect="1" noEditPoints="1"/>
                </p:cNvSpPr>
                <p:nvPr/>
              </p:nvSpPr>
              <p:spPr bwMode="auto">
                <a:xfrm>
                  <a:off x="4865688" y="1674813"/>
                  <a:ext cx="268288" cy="268288"/>
                </a:xfrm>
                <a:custGeom>
                  <a:avLst/>
                  <a:gdLst>
                    <a:gd name="T0" fmla="*/ 134 w 269"/>
                    <a:gd name="T1" fmla="*/ 269 h 269"/>
                    <a:gd name="T2" fmla="*/ 0 w 269"/>
                    <a:gd name="T3" fmla="*/ 134 h 269"/>
                    <a:gd name="T4" fmla="*/ 134 w 269"/>
                    <a:gd name="T5" fmla="*/ 0 h 269"/>
                    <a:gd name="T6" fmla="*/ 269 w 269"/>
                    <a:gd name="T7" fmla="*/ 134 h 269"/>
                    <a:gd name="T8" fmla="*/ 134 w 269"/>
                    <a:gd name="T9" fmla="*/ 269 h 269"/>
                    <a:gd name="T10" fmla="*/ 134 w 269"/>
                    <a:gd name="T11" fmla="*/ 23 h 269"/>
                    <a:gd name="T12" fmla="*/ 24 w 269"/>
                    <a:gd name="T13" fmla="*/ 134 h 269"/>
                    <a:gd name="T14" fmla="*/ 134 w 269"/>
                    <a:gd name="T15" fmla="*/ 245 h 269"/>
                    <a:gd name="T16" fmla="*/ 245 w 269"/>
                    <a:gd name="T17" fmla="*/ 134 h 269"/>
                    <a:gd name="T18" fmla="*/ 134 w 269"/>
                    <a:gd name="T19" fmla="*/ 23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9" h="269">
                      <a:moveTo>
                        <a:pt x="134" y="269"/>
                      </a:moveTo>
                      <a:cubicBezTo>
                        <a:pt x="60" y="269"/>
                        <a:pt x="0" y="208"/>
                        <a:pt x="0" y="134"/>
                      </a:cubicBezTo>
                      <a:cubicBezTo>
                        <a:pt x="0" y="60"/>
                        <a:pt x="60" y="0"/>
                        <a:pt x="134" y="0"/>
                      </a:cubicBezTo>
                      <a:cubicBezTo>
                        <a:pt x="209" y="0"/>
                        <a:pt x="269" y="60"/>
                        <a:pt x="269" y="134"/>
                      </a:cubicBezTo>
                      <a:cubicBezTo>
                        <a:pt x="269" y="208"/>
                        <a:pt x="209" y="269"/>
                        <a:pt x="134" y="269"/>
                      </a:cubicBezTo>
                      <a:close/>
                      <a:moveTo>
                        <a:pt x="134" y="23"/>
                      </a:moveTo>
                      <a:cubicBezTo>
                        <a:pt x="73" y="23"/>
                        <a:pt x="24" y="73"/>
                        <a:pt x="24" y="134"/>
                      </a:cubicBezTo>
                      <a:cubicBezTo>
                        <a:pt x="24" y="195"/>
                        <a:pt x="73" y="245"/>
                        <a:pt x="134" y="245"/>
                      </a:cubicBezTo>
                      <a:cubicBezTo>
                        <a:pt x="195" y="245"/>
                        <a:pt x="245" y="195"/>
                        <a:pt x="245" y="134"/>
                      </a:cubicBezTo>
                      <a:cubicBezTo>
                        <a:pt x="245" y="73"/>
                        <a:pt x="195" y="23"/>
                        <a:pt x="134"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04" name="Freeform 65">
                  <a:extLst>
                    <a:ext uri="{FF2B5EF4-FFF2-40B4-BE49-F238E27FC236}">
                      <a16:creationId xmlns:a16="http://schemas.microsoft.com/office/drawing/2014/main" id="{DBA22C53-01A5-B543-8E22-B75466B610BA}"/>
                    </a:ext>
                  </a:extLst>
                </p:cNvPr>
                <p:cNvSpPr>
                  <a:spLocks noChangeAspect="1"/>
                </p:cNvSpPr>
                <p:nvPr/>
              </p:nvSpPr>
              <p:spPr bwMode="auto">
                <a:xfrm>
                  <a:off x="4799013" y="1982788"/>
                  <a:ext cx="50800" cy="47625"/>
                </a:xfrm>
                <a:custGeom>
                  <a:avLst/>
                  <a:gdLst>
                    <a:gd name="T0" fmla="*/ 10 w 50"/>
                    <a:gd name="T1" fmla="*/ 0 h 48"/>
                    <a:gd name="T2" fmla="*/ 12 w 50"/>
                    <a:gd name="T3" fmla="*/ 38 h 48"/>
                    <a:gd name="T4" fmla="*/ 50 w 50"/>
                    <a:gd name="T5" fmla="*/ 36 h 48"/>
                    <a:gd name="T6" fmla="*/ 10 w 50"/>
                    <a:gd name="T7" fmla="*/ 0 h 48"/>
                  </a:gdLst>
                  <a:ahLst/>
                  <a:cxnLst>
                    <a:cxn ang="0">
                      <a:pos x="T0" y="T1"/>
                    </a:cxn>
                    <a:cxn ang="0">
                      <a:pos x="T2" y="T3"/>
                    </a:cxn>
                    <a:cxn ang="0">
                      <a:pos x="T4" y="T5"/>
                    </a:cxn>
                    <a:cxn ang="0">
                      <a:pos x="T6" y="T7"/>
                    </a:cxn>
                  </a:cxnLst>
                  <a:rect l="0" t="0" r="r" b="b"/>
                  <a:pathLst>
                    <a:path w="50" h="48">
                      <a:moveTo>
                        <a:pt x="10" y="0"/>
                      </a:moveTo>
                      <a:cubicBezTo>
                        <a:pt x="0" y="11"/>
                        <a:pt x="1" y="28"/>
                        <a:pt x="12" y="38"/>
                      </a:cubicBezTo>
                      <a:cubicBezTo>
                        <a:pt x="23" y="48"/>
                        <a:pt x="40" y="47"/>
                        <a:pt x="50" y="36"/>
                      </a:cubicBezTo>
                      <a:lnTo>
                        <a:pt x="1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grpSp>
          <p:grpSp>
            <p:nvGrpSpPr>
              <p:cNvPr id="71" name="Group 92">
                <a:extLst>
                  <a:ext uri="{FF2B5EF4-FFF2-40B4-BE49-F238E27FC236}">
                    <a16:creationId xmlns:a16="http://schemas.microsoft.com/office/drawing/2014/main" id="{52972221-2673-9B49-8937-8DAB122EBF33}"/>
                  </a:ext>
                </a:extLst>
              </p:cNvPr>
              <p:cNvGrpSpPr>
                <a:grpSpLocks noChangeAspect="1"/>
              </p:cNvGrpSpPr>
              <p:nvPr/>
            </p:nvGrpSpPr>
            <p:grpSpPr>
              <a:xfrm>
                <a:off x="7254875" y="1392238"/>
                <a:ext cx="488950" cy="485775"/>
                <a:chOff x="7254875" y="1392238"/>
                <a:chExt cx="488950" cy="485775"/>
              </a:xfrm>
            </p:grpSpPr>
            <p:sp>
              <p:nvSpPr>
                <p:cNvPr id="99" name="Freeform 66">
                  <a:extLst>
                    <a:ext uri="{FF2B5EF4-FFF2-40B4-BE49-F238E27FC236}">
                      <a16:creationId xmlns:a16="http://schemas.microsoft.com/office/drawing/2014/main" id="{ACC04310-9A23-5D4B-A81F-90E37D407825}"/>
                    </a:ext>
                  </a:extLst>
                </p:cNvPr>
                <p:cNvSpPr>
                  <a:spLocks noChangeAspect="1" noEditPoints="1"/>
                </p:cNvSpPr>
                <p:nvPr/>
              </p:nvSpPr>
              <p:spPr bwMode="auto">
                <a:xfrm>
                  <a:off x="7254875" y="1392238"/>
                  <a:ext cx="488950" cy="485775"/>
                </a:xfrm>
                <a:custGeom>
                  <a:avLst/>
                  <a:gdLst>
                    <a:gd name="T0" fmla="*/ 244 w 489"/>
                    <a:gd name="T1" fmla="*/ 488 h 488"/>
                    <a:gd name="T2" fmla="*/ 0 w 489"/>
                    <a:gd name="T3" fmla="*/ 244 h 488"/>
                    <a:gd name="T4" fmla="*/ 244 w 489"/>
                    <a:gd name="T5" fmla="*/ 0 h 488"/>
                    <a:gd name="T6" fmla="*/ 489 w 489"/>
                    <a:gd name="T7" fmla="*/ 244 h 488"/>
                    <a:gd name="T8" fmla="*/ 244 w 489"/>
                    <a:gd name="T9" fmla="*/ 488 h 488"/>
                    <a:gd name="T10" fmla="*/ 244 w 489"/>
                    <a:gd name="T11" fmla="*/ 48 h 488"/>
                    <a:gd name="T12" fmla="*/ 48 w 489"/>
                    <a:gd name="T13" fmla="*/ 244 h 488"/>
                    <a:gd name="T14" fmla="*/ 244 w 489"/>
                    <a:gd name="T15" fmla="*/ 440 h 488"/>
                    <a:gd name="T16" fmla="*/ 440 w 489"/>
                    <a:gd name="T17" fmla="*/ 244 h 488"/>
                    <a:gd name="T18" fmla="*/ 244 w 489"/>
                    <a:gd name="T19" fmla="*/ 48 h 4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9" h="488">
                      <a:moveTo>
                        <a:pt x="244" y="488"/>
                      </a:moveTo>
                      <a:cubicBezTo>
                        <a:pt x="110" y="488"/>
                        <a:pt x="0" y="379"/>
                        <a:pt x="0" y="244"/>
                      </a:cubicBezTo>
                      <a:cubicBezTo>
                        <a:pt x="0" y="109"/>
                        <a:pt x="110" y="0"/>
                        <a:pt x="244" y="0"/>
                      </a:cubicBezTo>
                      <a:cubicBezTo>
                        <a:pt x="379" y="0"/>
                        <a:pt x="489" y="109"/>
                        <a:pt x="489" y="244"/>
                      </a:cubicBezTo>
                      <a:cubicBezTo>
                        <a:pt x="489" y="379"/>
                        <a:pt x="379" y="488"/>
                        <a:pt x="244" y="488"/>
                      </a:cubicBezTo>
                      <a:close/>
                      <a:moveTo>
                        <a:pt x="244" y="48"/>
                      </a:moveTo>
                      <a:cubicBezTo>
                        <a:pt x="136" y="48"/>
                        <a:pt x="48" y="136"/>
                        <a:pt x="48" y="244"/>
                      </a:cubicBezTo>
                      <a:cubicBezTo>
                        <a:pt x="48" y="352"/>
                        <a:pt x="136" y="440"/>
                        <a:pt x="244" y="440"/>
                      </a:cubicBezTo>
                      <a:cubicBezTo>
                        <a:pt x="352" y="440"/>
                        <a:pt x="440" y="352"/>
                        <a:pt x="440" y="244"/>
                      </a:cubicBezTo>
                      <a:cubicBezTo>
                        <a:pt x="440" y="136"/>
                        <a:pt x="352" y="48"/>
                        <a:pt x="244" y="4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100" name="Freeform 67">
                  <a:extLst>
                    <a:ext uri="{FF2B5EF4-FFF2-40B4-BE49-F238E27FC236}">
                      <a16:creationId xmlns:a16="http://schemas.microsoft.com/office/drawing/2014/main" id="{BFCEAC12-97B8-0144-A050-1B4B6550FED1}"/>
                    </a:ext>
                  </a:extLst>
                </p:cNvPr>
                <p:cNvSpPr>
                  <a:spLocks noChangeAspect="1" noEditPoints="1"/>
                </p:cNvSpPr>
                <p:nvPr/>
              </p:nvSpPr>
              <p:spPr bwMode="auto">
                <a:xfrm>
                  <a:off x="7408863" y="1492251"/>
                  <a:ext cx="184150" cy="287338"/>
                </a:xfrm>
                <a:custGeom>
                  <a:avLst/>
                  <a:gdLst>
                    <a:gd name="T0" fmla="*/ 185 w 185"/>
                    <a:gd name="T1" fmla="*/ 2 h 289"/>
                    <a:gd name="T2" fmla="*/ 183 w 185"/>
                    <a:gd name="T3" fmla="*/ 0 h 289"/>
                    <a:gd name="T4" fmla="*/ 85 w 185"/>
                    <a:gd name="T5" fmla="*/ 106 h 289"/>
                    <a:gd name="T6" fmla="*/ 60 w 185"/>
                    <a:gd name="T7" fmla="*/ 123 h 289"/>
                    <a:gd name="T8" fmla="*/ 55 w 185"/>
                    <a:gd name="T9" fmla="*/ 151 h 289"/>
                    <a:gd name="T10" fmla="*/ 0 w 185"/>
                    <a:gd name="T11" fmla="*/ 287 h 289"/>
                    <a:gd name="T12" fmla="*/ 2 w 185"/>
                    <a:gd name="T13" fmla="*/ 289 h 289"/>
                    <a:gd name="T14" fmla="*/ 101 w 185"/>
                    <a:gd name="T15" fmla="*/ 182 h 289"/>
                    <a:gd name="T16" fmla="*/ 126 w 185"/>
                    <a:gd name="T17" fmla="*/ 165 h 289"/>
                    <a:gd name="T18" fmla="*/ 131 w 185"/>
                    <a:gd name="T19" fmla="*/ 135 h 289"/>
                    <a:gd name="T20" fmla="*/ 185 w 185"/>
                    <a:gd name="T21" fmla="*/ 2 h 289"/>
                    <a:gd name="T22" fmla="*/ 109 w 185"/>
                    <a:gd name="T23" fmla="*/ 155 h 289"/>
                    <a:gd name="T24" fmla="*/ 80 w 185"/>
                    <a:gd name="T25" fmla="*/ 161 h 289"/>
                    <a:gd name="T26" fmla="*/ 73 w 185"/>
                    <a:gd name="T27" fmla="*/ 132 h 289"/>
                    <a:gd name="T28" fmla="*/ 102 w 185"/>
                    <a:gd name="T29" fmla="*/ 126 h 289"/>
                    <a:gd name="T30" fmla="*/ 109 w 185"/>
                    <a:gd name="T31" fmla="*/ 155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5" h="289">
                      <a:moveTo>
                        <a:pt x="185" y="2"/>
                      </a:moveTo>
                      <a:cubicBezTo>
                        <a:pt x="183" y="0"/>
                        <a:pt x="183" y="0"/>
                        <a:pt x="183" y="0"/>
                      </a:cubicBezTo>
                      <a:cubicBezTo>
                        <a:pt x="85" y="106"/>
                        <a:pt x="85" y="106"/>
                        <a:pt x="85" y="106"/>
                      </a:cubicBezTo>
                      <a:cubicBezTo>
                        <a:pt x="75" y="108"/>
                        <a:pt x="66" y="114"/>
                        <a:pt x="60" y="123"/>
                      </a:cubicBezTo>
                      <a:cubicBezTo>
                        <a:pt x="55" y="132"/>
                        <a:pt x="53" y="142"/>
                        <a:pt x="55" y="151"/>
                      </a:cubicBezTo>
                      <a:cubicBezTo>
                        <a:pt x="0" y="287"/>
                        <a:pt x="0" y="287"/>
                        <a:pt x="0" y="287"/>
                      </a:cubicBezTo>
                      <a:cubicBezTo>
                        <a:pt x="2" y="289"/>
                        <a:pt x="2" y="289"/>
                        <a:pt x="2" y="289"/>
                      </a:cubicBezTo>
                      <a:cubicBezTo>
                        <a:pt x="101" y="182"/>
                        <a:pt x="101" y="182"/>
                        <a:pt x="101" y="182"/>
                      </a:cubicBezTo>
                      <a:cubicBezTo>
                        <a:pt x="111" y="180"/>
                        <a:pt x="120" y="174"/>
                        <a:pt x="126" y="165"/>
                      </a:cubicBezTo>
                      <a:cubicBezTo>
                        <a:pt x="132" y="156"/>
                        <a:pt x="134" y="145"/>
                        <a:pt x="131" y="135"/>
                      </a:cubicBezTo>
                      <a:lnTo>
                        <a:pt x="185" y="2"/>
                      </a:lnTo>
                      <a:close/>
                      <a:moveTo>
                        <a:pt x="109" y="155"/>
                      </a:moveTo>
                      <a:cubicBezTo>
                        <a:pt x="102" y="164"/>
                        <a:pt x="89" y="167"/>
                        <a:pt x="80" y="161"/>
                      </a:cubicBezTo>
                      <a:cubicBezTo>
                        <a:pt x="70" y="155"/>
                        <a:pt x="67" y="142"/>
                        <a:pt x="73" y="132"/>
                      </a:cubicBezTo>
                      <a:cubicBezTo>
                        <a:pt x="80" y="122"/>
                        <a:pt x="92" y="119"/>
                        <a:pt x="102" y="126"/>
                      </a:cubicBezTo>
                      <a:cubicBezTo>
                        <a:pt x="112" y="132"/>
                        <a:pt x="115" y="145"/>
                        <a:pt x="109" y="1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grpSp>
          <p:sp>
            <p:nvSpPr>
              <p:cNvPr id="72" name="Freeform 68">
                <a:extLst>
                  <a:ext uri="{FF2B5EF4-FFF2-40B4-BE49-F238E27FC236}">
                    <a16:creationId xmlns:a16="http://schemas.microsoft.com/office/drawing/2014/main" id="{1673E8CF-F2AA-1A40-88CC-0DF7402E0F48}"/>
                  </a:ext>
                </a:extLst>
              </p:cNvPr>
              <p:cNvSpPr>
                <a:spLocks noChangeAspect="1" noEditPoints="1"/>
              </p:cNvSpPr>
              <p:nvPr/>
            </p:nvSpPr>
            <p:spPr bwMode="auto">
              <a:xfrm>
                <a:off x="5943600" y="1001713"/>
                <a:ext cx="498475" cy="496888"/>
              </a:xfrm>
              <a:custGeom>
                <a:avLst/>
                <a:gdLst>
                  <a:gd name="T0" fmla="*/ 498 w 499"/>
                  <a:gd name="T1" fmla="*/ 264 h 499"/>
                  <a:gd name="T2" fmla="*/ 497 w 499"/>
                  <a:gd name="T3" fmla="*/ 220 h 499"/>
                  <a:gd name="T4" fmla="*/ 446 w 499"/>
                  <a:gd name="T5" fmla="*/ 211 h 499"/>
                  <a:gd name="T6" fmla="*/ 441 w 499"/>
                  <a:gd name="T7" fmla="*/ 192 h 499"/>
                  <a:gd name="T8" fmla="*/ 434 w 499"/>
                  <a:gd name="T9" fmla="*/ 173 h 499"/>
                  <a:gd name="T10" fmla="*/ 472 w 499"/>
                  <a:gd name="T11" fmla="*/ 138 h 499"/>
                  <a:gd name="T12" fmla="*/ 449 w 499"/>
                  <a:gd name="T13" fmla="*/ 100 h 499"/>
                  <a:gd name="T14" fmla="*/ 400 w 499"/>
                  <a:gd name="T15" fmla="*/ 119 h 499"/>
                  <a:gd name="T16" fmla="*/ 371 w 499"/>
                  <a:gd name="T17" fmla="*/ 91 h 499"/>
                  <a:gd name="T18" fmla="*/ 386 w 499"/>
                  <a:gd name="T19" fmla="*/ 42 h 499"/>
                  <a:gd name="T20" fmla="*/ 348 w 499"/>
                  <a:gd name="T21" fmla="*/ 21 h 499"/>
                  <a:gd name="T22" fmla="*/ 315 w 499"/>
                  <a:gd name="T23" fmla="*/ 61 h 499"/>
                  <a:gd name="T24" fmla="*/ 276 w 499"/>
                  <a:gd name="T25" fmla="*/ 52 h 499"/>
                  <a:gd name="T26" fmla="*/ 264 w 499"/>
                  <a:gd name="T27" fmla="*/ 1 h 499"/>
                  <a:gd name="T28" fmla="*/ 220 w 499"/>
                  <a:gd name="T29" fmla="*/ 2 h 499"/>
                  <a:gd name="T30" fmla="*/ 212 w 499"/>
                  <a:gd name="T31" fmla="*/ 53 h 499"/>
                  <a:gd name="T32" fmla="*/ 192 w 499"/>
                  <a:gd name="T33" fmla="*/ 58 h 499"/>
                  <a:gd name="T34" fmla="*/ 173 w 499"/>
                  <a:gd name="T35" fmla="*/ 65 h 499"/>
                  <a:gd name="T36" fmla="*/ 138 w 499"/>
                  <a:gd name="T37" fmla="*/ 27 h 499"/>
                  <a:gd name="T38" fmla="*/ 101 w 499"/>
                  <a:gd name="T39" fmla="*/ 50 h 499"/>
                  <a:gd name="T40" fmla="*/ 119 w 499"/>
                  <a:gd name="T41" fmla="*/ 99 h 499"/>
                  <a:gd name="T42" fmla="*/ 91 w 499"/>
                  <a:gd name="T43" fmla="*/ 128 h 499"/>
                  <a:gd name="T44" fmla="*/ 42 w 499"/>
                  <a:gd name="T45" fmla="*/ 112 h 499"/>
                  <a:gd name="T46" fmla="*/ 21 w 499"/>
                  <a:gd name="T47" fmla="*/ 151 h 499"/>
                  <a:gd name="T48" fmla="*/ 61 w 499"/>
                  <a:gd name="T49" fmla="*/ 184 h 499"/>
                  <a:gd name="T50" fmla="*/ 52 w 499"/>
                  <a:gd name="T51" fmla="*/ 223 h 499"/>
                  <a:gd name="T52" fmla="*/ 1 w 499"/>
                  <a:gd name="T53" fmla="*/ 235 h 499"/>
                  <a:gd name="T54" fmla="*/ 3 w 499"/>
                  <a:gd name="T55" fmla="*/ 279 h 499"/>
                  <a:gd name="T56" fmla="*/ 54 w 499"/>
                  <a:gd name="T57" fmla="*/ 287 h 499"/>
                  <a:gd name="T58" fmla="*/ 58 w 499"/>
                  <a:gd name="T59" fmla="*/ 307 h 499"/>
                  <a:gd name="T60" fmla="*/ 65 w 499"/>
                  <a:gd name="T61" fmla="*/ 326 h 499"/>
                  <a:gd name="T62" fmla="*/ 27 w 499"/>
                  <a:gd name="T63" fmla="*/ 361 h 499"/>
                  <a:gd name="T64" fmla="*/ 50 w 499"/>
                  <a:gd name="T65" fmla="*/ 398 h 499"/>
                  <a:gd name="T66" fmla="*/ 99 w 499"/>
                  <a:gd name="T67" fmla="*/ 380 h 499"/>
                  <a:gd name="T68" fmla="*/ 128 w 499"/>
                  <a:gd name="T69" fmla="*/ 408 h 499"/>
                  <a:gd name="T70" fmla="*/ 113 w 499"/>
                  <a:gd name="T71" fmla="*/ 457 h 499"/>
                  <a:gd name="T72" fmla="*/ 151 w 499"/>
                  <a:gd name="T73" fmla="*/ 478 h 499"/>
                  <a:gd name="T74" fmla="*/ 184 w 499"/>
                  <a:gd name="T75" fmla="*/ 438 h 499"/>
                  <a:gd name="T76" fmla="*/ 223 w 499"/>
                  <a:gd name="T77" fmla="*/ 447 h 499"/>
                  <a:gd name="T78" fmla="*/ 235 w 499"/>
                  <a:gd name="T79" fmla="*/ 498 h 499"/>
                  <a:gd name="T80" fmla="*/ 279 w 499"/>
                  <a:gd name="T81" fmla="*/ 496 h 499"/>
                  <a:gd name="T82" fmla="*/ 287 w 499"/>
                  <a:gd name="T83" fmla="*/ 445 h 499"/>
                  <a:gd name="T84" fmla="*/ 307 w 499"/>
                  <a:gd name="T85" fmla="*/ 441 h 499"/>
                  <a:gd name="T86" fmla="*/ 326 w 499"/>
                  <a:gd name="T87" fmla="*/ 434 h 499"/>
                  <a:gd name="T88" fmla="*/ 361 w 499"/>
                  <a:gd name="T89" fmla="*/ 472 h 499"/>
                  <a:gd name="T90" fmla="*/ 398 w 499"/>
                  <a:gd name="T91" fmla="*/ 449 h 499"/>
                  <a:gd name="T92" fmla="*/ 380 w 499"/>
                  <a:gd name="T93" fmla="*/ 400 h 499"/>
                  <a:gd name="T94" fmla="*/ 408 w 499"/>
                  <a:gd name="T95" fmla="*/ 371 h 499"/>
                  <a:gd name="T96" fmla="*/ 457 w 499"/>
                  <a:gd name="T97" fmla="*/ 386 h 499"/>
                  <a:gd name="T98" fmla="*/ 478 w 499"/>
                  <a:gd name="T99" fmla="*/ 347 h 499"/>
                  <a:gd name="T100" fmla="*/ 438 w 499"/>
                  <a:gd name="T101" fmla="*/ 314 h 499"/>
                  <a:gd name="T102" fmla="*/ 447 w 499"/>
                  <a:gd name="T103" fmla="*/ 276 h 499"/>
                  <a:gd name="T104" fmla="*/ 498 w 499"/>
                  <a:gd name="T105" fmla="*/ 264 h 499"/>
                  <a:gd name="T106" fmla="*/ 256 w 499"/>
                  <a:gd name="T107" fmla="*/ 303 h 499"/>
                  <a:gd name="T108" fmla="*/ 196 w 499"/>
                  <a:gd name="T109" fmla="*/ 256 h 499"/>
                  <a:gd name="T110" fmla="*/ 243 w 499"/>
                  <a:gd name="T111" fmla="*/ 196 h 499"/>
                  <a:gd name="T112" fmla="*/ 303 w 499"/>
                  <a:gd name="T113" fmla="*/ 242 h 499"/>
                  <a:gd name="T114" fmla="*/ 256 w 499"/>
                  <a:gd name="T115" fmla="*/ 303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99" h="499">
                    <a:moveTo>
                      <a:pt x="498" y="264"/>
                    </a:moveTo>
                    <a:cubicBezTo>
                      <a:pt x="499" y="250"/>
                      <a:pt x="498" y="235"/>
                      <a:pt x="497" y="220"/>
                    </a:cubicBezTo>
                    <a:cubicBezTo>
                      <a:pt x="446" y="211"/>
                      <a:pt x="446" y="211"/>
                      <a:pt x="446" y="211"/>
                    </a:cubicBezTo>
                    <a:cubicBezTo>
                      <a:pt x="444" y="205"/>
                      <a:pt x="443" y="198"/>
                      <a:pt x="441" y="192"/>
                    </a:cubicBezTo>
                    <a:cubicBezTo>
                      <a:pt x="439" y="186"/>
                      <a:pt x="437" y="179"/>
                      <a:pt x="434" y="173"/>
                    </a:cubicBezTo>
                    <a:cubicBezTo>
                      <a:pt x="472" y="138"/>
                      <a:pt x="472" y="138"/>
                      <a:pt x="472" y="138"/>
                    </a:cubicBezTo>
                    <a:cubicBezTo>
                      <a:pt x="465" y="125"/>
                      <a:pt x="458" y="112"/>
                      <a:pt x="449" y="100"/>
                    </a:cubicBezTo>
                    <a:cubicBezTo>
                      <a:pt x="400" y="119"/>
                      <a:pt x="400" y="119"/>
                      <a:pt x="400" y="119"/>
                    </a:cubicBezTo>
                    <a:cubicBezTo>
                      <a:pt x="392" y="108"/>
                      <a:pt x="382" y="99"/>
                      <a:pt x="371" y="91"/>
                    </a:cubicBezTo>
                    <a:cubicBezTo>
                      <a:pt x="386" y="42"/>
                      <a:pt x="386" y="42"/>
                      <a:pt x="386" y="42"/>
                    </a:cubicBezTo>
                    <a:cubicBezTo>
                      <a:pt x="374" y="34"/>
                      <a:pt x="361" y="27"/>
                      <a:pt x="348" y="21"/>
                    </a:cubicBezTo>
                    <a:cubicBezTo>
                      <a:pt x="315" y="61"/>
                      <a:pt x="315" y="61"/>
                      <a:pt x="315" y="61"/>
                    </a:cubicBezTo>
                    <a:cubicBezTo>
                      <a:pt x="302" y="56"/>
                      <a:pt x="289" y="53"/>
                      <a:pt x="276" y="52"/>
                    </a:cubicBezTo>
                    <a:cubicBezTo>
                      <a:pt x="264" y="1"/>
                      <a:pt x="264" y="1"/>
                      <a:pt x="264" y="1"/>
                    </a:cubicBezTo>
                    <a:cubicBezTo>
                      <a:pt x="250" y="0"/>
                      <a:pt x="235" y="1"/>
                      <a:pt x="220" y="2"/>
                    </a:cubicBezTo>
                    <a:cubicBezTo>
                      <a:pt x="212" y="53"/>
                      <a:pt x="212" y="53"/>
                      <a:pt x="212" y="53"/>
                    </a:cubicBezTo>
                    <a:cubicBezTo>
                      <a:pt x="205" y="55"/>
                      <a:pt x="199" y="56"/>
                      <a:pt x="192" y="58"/>
                    </a:cubicBezTo>
                    <a:cubicBezTo>
                      <a:pt x="186" y="60"/>
                      <a:pt x="179" y="62"/>
                      <a:pt x="173" y="65"/>
                    </a:cubicBezTo>
                    <a:cubicBezTo>
                      <a:pt x="138" y="27"/>
                      <a:pt x="138" y="27"/>
                      <a:pt x="138" y="27"/>
                    </a:cubicBezTo>
                    <a:cubicBezTo>
                      <a:pt x="125" y="34"/>
                      <a:pt x="112" y="41"/>
                      <a:pt x="101" y="50"/>
                    </a:cubicBezTo>
                    <a:cubicBezTo>
                      <a:pt x="119" y="99"/>
                      <a:pt x="119" y="99"/>
                      <a:pt x="119" y="99"/>
                    </a:cubicBezTo>
                    <a:cubicBezTo>
                      <a:pt x="109" y="107"/>
                      <a:pt x="99" y="117"/>
                      <a:pt x="91" y="128"/>
                    </a:cubicBezTo>
                    <a:cubicBezTo>
                      <a:pt x="42" y="112"/>
                      <a:pt x="42" y="112"/>
                      <a:pt x="42" y="112"/>
                    </a:cubicBezTo>
                    <a:cubicBezTo>
                      <a:pt x="34" y="125"/>
                      <a:pt x="27" y="138"/>
                      <a:pt x="21" y="151"/>
                    </a:cubicBezTo>
                    <a:cubicBezTo>
                      <a:pt x="61" y="184"/>
                      <a:pt x="61" y="184"/>
                      <a:pt x="61" y="184"/>
                    </a:cubicBezTo>
                    <a:cubicBezTo>
                      <a:pt x="57" y="197"/>
                      <a:pt x="53" y="210"/>
                      <a:pt x="52" y="223"/>
                    </a:cubicBezTo>
                    <a:cubicBezTo>
                      <a:pt x="1" y="235"/>
                      <a:pt x="1" y="235"/>
                      <a:pt x="1" y="235"/>
                    </a:cubicBezTo>
                    <a:cubicBezTo>
                      <a:pt x="0" y="249"/>
                      <a:pt x="1" y="264"/>
                      <a:pt x="3" y="279"/>
                    </a:cubicBezTo>
                    <a:cubicBezTo>
                      <a:pt x="54" y="287"/>
                      <a:pt x="54" y="287"/>
                      <a:pt x="54" y="287"/>
                    </a:cubicBezTo>
                    <a:cubicBezTo>
                      <a:pt x="55" y="294"/>
                      <a:pt x="56" y="300"/>
                      <a:pt x="58" y="307"/>
                    </a:cubicBezTo>
                    <a:cubicBezTo>
                      <a:pt x="60" y="313"/>
                      <a:pt x="63" y="319"/>
                      <a:pt x="65" y="326"/>
                    </a:cubicBezTo>
                    <a:cubicBezTo>
                      <a:pt x="27" y="361"/>
                      <a:pt x="27" y="361"/>
                      <a:pt x="27" y="361"/>
                    </a:cubicBezTo>
                    <a:cubicBezTo>
                      <a:pt x="34" y="374"/>
                      <a:pt x="42" y="387"/>
                      <a:pt x="50" y="398"/>
                    </a:cubicBezTo>
                    <a:cubicBezTo>
                      <a:pt x="99" y="380"/>
                      <a:pt x="99" y="380"/>
                      <a:pt x="99" y="380"/>
                    </a:cubicBezTo>
                    <a:cubicBezTo>
                      <a:pt x="108" y="390"/>
                      <a:pt x="117" y="399"/>
                      <a:pt x="128" y="408"/>
                    </a:cubicBezTo>
                    <a:cubicBezTo>
                      <a:pt x="113" y="457"/>
                      <a:pt x="113" y="457"/>
                      <a:pt x="113" y="457"/>
                    </a:cubicBezTo>
                    <a:cubicBezTo>
                      <a:pt x="125" y="465"/>
                      <a:pt x="138" y="472"/>
                      <a:pt x="151" y="478"/>
                    </a:cubicBezTo>
                    <a:cubicBezTo>
                      <a:pt x="184" y="438"/>
                      <a:pt x="184" y="438"/>
                      <a:pt x="184" y="438"/>
                    </a:cubicBezTo>
                    <a:cubicBezTo>
                      <a:pt x="197" y="442"/>
                      <a:pt x="210" y="445"/>
                      <a:pt x="223" y="447"/>
                    </a:cubicBezTo>
                    <a:cubicBezTo>
                      <a:pt x="235" y="498"/>
                      <a:pt x="235" y="498"/>
                      <a:pt x="235" y="498"/>
                    </a:cubicBezTo>
                    <a:cubicBezTo>
                      <a:pt x="249" y="499"/>
                      <a:pt x="264" y="498"/>
                      <a:pt x="279" y="496"/>
                    </a:cubicBezTo>
                    <a:cubicBezTo>
                      <a:pt x="287" y="445"/>
                      <a:pt x="287" y="445"/>
                      <a:pt x="287" y="445"/>
                    </a:cubicBezTo>
                    <a:cubicBezTo>
                      <a:pt x="294" y="444"/>
                      <a:pt x="300" y="442"/>
                      <a:pt x="307" y="441"/>
                    </a:cubicBezTo>
                    <a:cubicBezTo>
                      <a:pt x="313" y="439"/>
                      <a:pt x="320" y="436"/>
                      <a:pt x="326" y="434"/>
                    </a:cubicBezTo>
                    <a:cubicBezTo>
                      <a:pt x="361" y="472"/>
                      <a:pt x="361" y="472"/>
                      <a:pt x="361" y="472"/>
                    </a:cubicBezTo>
                    <a:cubicBezTo>
                      <a:pt x="374" y="465"/>
                      <a:pt x="387" y="457"/>
                      <a:pt x="398" y="449"/>
                    </a:cubicBezTo>
                    <a:cubicBezTo>
                      <a:pt x="380" y="400"/>
                      <a:pt x="380" y="400"/>
                      <a:pt x="380" y="400"/>
                    </a:cubicBezTo>
                    <a:cubicBezTo>
                      <a:pt x="390" y="391"/>
                      <a:pt x="400" y="382"/>
                      <a:pt x="408" y="371"/>
                    </a:cubicBezTo>
                    <a:cubicBezTo>
                      <a:pt x="457" y="386"/>
                      <a:pt x="457" y="386"/>
                      <a:pt x="457" y="386"/>
                    </a:cubicBezTo>
                    <a:cubicBezTo>
                      <a:pt x="465" y="374"/>
                      <a:pt x="472" y="361"/>
                      <a:pt x="478" y="347"/>
                    </a:cubicBezTo>
                    <a:cubicBezTo>
                      <a:pt x="438" y="314"/>
                      <a:pt x="438" y="314"/>
                      <a:pt x="438" y="314"/>
                    </a:cubicBezTo>
                    <a:cubicBezTo>
                      <a:pt x="443" y="302"/>
                      <a:pt x="446" y="289"/>
                      <a:pt x="447" y="276"/>
                    </a:cubicBezTo>
                    <a:lnTo>
                      <a:pt x="498" y="264"/>
                    </a:lnTo>
                    <a:close/>
                    <a:moveTo>
                      <a:pt x="256" y="303"/>
                    </a:moveTo>
                    <a:cubicBezTo>
                      <a:pt x="227" y="306"/>
                      <a:pt x="200" y="286"/>
                      <a:pt x="196" y="256"/>
                    </a:cubicBezTo>
                    <a:cubicBezTo>
                      <a:pt x="192" y="227"/>
                      <a:pt x="213" y="200"/>
                      <a:pt x="243" y="196"/>
                    </a:cubicBezTo>
                    <a:cubicBezTo>
                      <a:pt x="272" y="192"/>
                      <a:pt x="299" y="213"/>
                      <a:pt x="303" y="242"/>
                    </a:cubicBezTo>
                    <a:cubicBezTo>
                      <a:pt x="307" y="272"/>
                      <a:pt x="286" y="299"/>
                      <a:pt x="256" y="30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grpSp>
            <p:nvGrpSpPr>
              <p:cNvPr id="73" name="Group 93">
                <a:extLst>
                  <a:ext uri="{FF2B5EF4-FFF2-40B4-BE49-F238E27FC236}">
                    <a16:creationId xmlns:a16="http://schemas.microsoft.com/office/drawing/2014/main" id="{E207E536-263D-6D40-9E47-E13D3E8BFA3C}"/>
                  </a:ext>
                </a:extLst>
              </p:cNvPr>
              <p:cNvGrpSpPr>
                <a:grpSpLocks noChangeAspect="1"/>
              </p:cNvGrpSpPr>
              <p:nvPr/>
            </p:nvGrpSpPr>
            <p:grpSpPr>
              <a:xfrm>
                <a:off x="7599363" y="1841501"/>
                <a:ext cx="466725" cy="528638"/>
                <a:chOff x="7599363" y="1841501"/>
                <a:chExt cx="466725" cy="528638"/>
              </a:xfrm>
            </p:grpSpPr>
            <p:sp>
              <p:nvSpPr>
                <p:cNvPr id="92" name="Freeform 69">
                  <a:extLst>
                    <a:ext uri="{FF2B5EF4-FFF2-40B4-BE49-F238E27FC236}">
                      <a16:creationId xmlns:a16="http://schemas.microsoft.com/office/drawing/2014/main" id="{ADBAE437-88FE-984A-B36E-722561728D17}"/>
                    </a:ext>
                  </a:extLst>
                </p:cNvPr>
                <p:cNvSpPr>
                  <a:spLocks noChangeAspect="1" noEditPoints="1"/>
                </p:cNvSpPr>
                <p:nvPr/>
              </p:nvSpPr>
              <p:spPr bwMode="auto">
                <a:xfrm>
                  <a:off x="7664450" y="1933576"/>
                  <a:ext cx="339725" cy="346075"/>
                </a:xfrm>
                <a:custGeom>
                  <a:avLst/>
                  <a:gdLst>
                    <a:gd name="T0" fmla="*/ 170 w 341"/>
                    <a:gd name="T1" fmla="*/ 347 h 347"/>
                    <a:gd name="T2" fmla="*/ 341 w 341"/>
                    <a:gd name="T3" fmla="*/ 174 h 347"/>
                    <a:gd name="T4" fmla="*/ 170 w 341"/>
                    <a:gd name="T5" fmla="*/ 0 h 347"/>
                    <a:gd name="T6" fmla="*/ 0 w 341"/>
                    <a:gd name="T7" fmla="*/ 174 h 347"/>
                    <a:gd name="T8" fmla="*/ 170 w 341"/>
                    <a:gd name="T9" fmla="*/ 347 h 347"/>
                    <a:gd name="T10" fmla="*/ 290 w 341"/>
                    <a:gd name="T11" fmla="*/ 174 h 347"/>
                    <a:gd name="T12" fmla="*/ 283 w 341"/>
                    <a:gd name="T13" fmla="*/ 215 h 347"/>
                    <a:gd name="T14" fmla="*/ 223 w 341"/>
                    <a:gd name="T15" fmla="*/ 180 h 347"/>
                    <a:gd name="T16" fmla="*/ 223 w 341"/>
                    <a:gd name="T17" fmla="*/ 174 h 347"/>
                    <a:gd name="T18" fmla="*/ 221 w 341"/>
                    <a:gd name="T19" fmla="*/ 158 h 347"/>
                    <a:gd name="T20" fmla="*/ 279 w 341"/>
                    <a:gd name="T21" fmla="*/ 124 h 347"/>
                    <a:gd name="T22" fmla="*/ 290 w 341"/>
                    <a:gd name="T23" fmla="*/ 174 h 347"/>
                    <a:gd name="T24" fmla="*/ 118 w 341"/>
                    <a:gd name="T25" fmla="*/ 180 h 347"/>
                    <a:gd name="T26" fmla="*/ 58 w 341"/>
                    <a:gd name="T27" fmla="*/ 215 h 347"/>
                    <a:gd name="T28" fmla="*/ 51 w 341"/>
                    <a:gd name="T29" fmla="*/ 174 h 347"/>
                    <a:gd name="T30" fmla="*/ 61 w 341"/>
                    <a:gd name="T31" fmla="*/ 124 h 347"/>
                    <a:gd name="T32" fmla="*/ 120 w 341"/>
                    <a:gd name="T33" fmla="*/ 158 h 347"/>
                    <a:gd name="T34" fmla="*/ 118 w 341"/>
                    <a:gd name="T35" fmla="*/ 174 h 347"/>
                    <a:gd name="T36" fmla="*/ 118 w 341"/>
                    <a:gd name="T37" fmla="*/ 180 h 347"/>
                    <a:gd name="T38" fmla="*/ 73 w 341"/>
                    <a:gd name="T39" fmla="*/ 245 h 347"/>
                    <a:gd name="T40" fmla="*/ 132 w 341"/>
                    <a:gd name="T41" fmla="*/ 210 h 347"/>
                    <a:gd name="T42" fmla="*/ 154 w 341"/>
                    <a:gd name="T43" fmla="*/ 225 h 347"/>
                    <a:gd name="T44" fmla="*/ 154 w 341"/>
                    <a:gd name="T45" fmla="*/ 294 h 347"/>
                    <a:gd name="T46" fmla="*/ 73 w 341"/>
                    <a:gd name="T47" fmla="*/ 245 h 347"/>
                    <a:gd name="T48" fmla="*/ 187 w 341"/>
                    <a:gd name="T49" fmla="*/ 294 h 347"/>
                    <a:gd name="T50" fmla="*/ 187 w 341"/>
                    <a:gd name="T51" fmla="*/ 225 h 347"/>
                    <a:gd name="T52" fmla="*/ 209 w 341"/>
                    <a:gd name="T53" fmla="*/ 210 h 347"/>
                    <a:gd name="T54" fmla="*/ 267 w 341"/>
                    <a:gd name="T55" fmla="*/ 245 h 347"/>
                    <a:gd name="T56" fmla="*/ 187 w 341"/>
                    <a:gd name="T57" fmla="*/ 294 h 347"/>
                    <a:gd name="T58" fmla="*/ 262 w 341"/>
                    <a:gd name="T59" fmla="*/ 95 h 347"/>
                    <a:gd name="T60" fmla="*/ 201 w 341"/>
                    <a:gd name="T61" fmla="*/ 131 h 347"/>
                    <a:gd name="T62" fmla="*/ 187 w 341"/>
                    <a:gd name="T63" fmla="*/ 123 h 347"/>
                    <a:gd name="T64" fmla="*/ 187 w 341"/>
                    <a:gd name="T65" fmla="*/ 53 h 347"/>
                    <a:gd name="T66" fmla="*/ 262 w 341"/>
                    <a:gd name="T67" fmla="*/ 95 h 347"/>
                    <a:gd name="T68" fmla="*/ 154 w 341"/>
                    <a:gd name="T69" fmla="*/ 53 h 347"/>
                    <a:gd name="T70" fmla="*/ 154 w 341"/>
                    <a:gd name="T71" fmla="*/ 123 h 347"/>
                    <a:gd name="T72" fmla="*/ 139 w 341"/>
                    <a:gd name="T73" fmla="*/ 131 h 347"/>
                    <a:gd name="T74" fmla="*/ 79 w 341"/>
                    <a:gd name="T75" fmla="*/ 95 h 347"/>
                    <a:gd name="T76" fmla="*/ 154 w 341"/>
                    <a:gd name="T77" fmla="*/ 5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41" h="347">
                      <a:moveTo>
                        <a:pt x="170" y="347"/>
                      </a:moveTo>
                      <a:cubicBezTo>
                        <a:pt x="264" y="347"/>
                        <a:pt x="341" y="270"/>
                        <a:pt x="341" y="174"/>
                      </a:cubicBezTo>
                      <a:cubicBezTo>
                        <a:pt x="341" y="78"/>
                        <a:pt x="264" y="0"/>
                        <a:pt x="170" y="0"/>
                      </a:cubicBezTo>
                      <a:cubicBezTo>
                        <a:pt x="76" y="0"/>
                        <a:pt x="0" y="78"/>
                        <a:pt x="0" y="174"/>
                      </a:cubicBezTo>
                      <a:cubicBezTo>
                        <a:pt x="0" y="270"/>
                        <a:pt x="76" y="347"/>
                        <a:pt x="170" y="347"/>
                      </a:cubicBezTo>
                      <a:close/>
                      <a:moveTo>
                        <a:pt x="290" y="174"/>
                      </a:moveTo>
                      <a:cubicBezTo>
                        <a:pt x="290" y="188"/>
                        <a:pt x="287" y="202"/>
                        <a:pt x="283" y="215"/>
                      </a:cubicBezTo>
                      <a:cubicBezTo>
                        <a:pt x="223" y="180"/>
                        <a:pt x="223" y="180"/>
                        <a:pt x="223" y="180"/>
                      </a:cubicBezTo>
                      <a:cubicBezTo>
                        <a:pt x="223" y="178"/>
                        <a:pt x="223" y="176"/>
                        <a:pt x="223" y="174"/>
                      </a:cubicBezTo>
                      <a:cubicBezTo>
                        <a:pt x="223" y="168"/>
                        <a:pt x="222" y="163"/>
                        <a:pt x="221" y="158"/>
                      </a:cubicBezTo>
                      <a:cubicBezTo>
                        <a:pt x="279" y="124"/>
                        <a:pt x="279" y="124"/>
                        <a:pt x="279" y="124"/>
                      </a:cubicBezTo>
                      <a:cubicBezTo>
                        <a:pt x="286" y="139"/>
                        <a:pt x="290" y="156"/>
                        <a:pt x="290" y="174"/>
                      </a:cubicBezTo>
                      <a:close/>
                      <a:moveTo>
                        <a:pt x="118" y="180"/>
                      </a:moveTo>
                      <a:cubicBezTo>
                        <a:pt x="58" y="215"/>
                        <a:pt x="58" y="215"/>
                        <a:pt x="58" y="215"/>
                      </a:cubicBezTo>
                      <a:cubicBezTo>
                        <a:pt x="53" y="202"/>
                        <a:pt x="51" y="188"/>
                        <a:pt x="51" y="174"/>
                      </a:cubicBezTo>
                      <a:cubicBezTo>
                        <a:pt x="51" y="156"/>
                        <a:pt x="54" y="139"/>
                        <a:pt x="61" y="124"/>
                      </a:cubicBezTo>
                      <a:cubicBezTo>
                        <a:pt x="120" y="158"/>
                        <a:pt x="120" y="158"/>
                        <a:pt x="120" y="158"/>
                      </a:cubicBezTo>
                      <a:cubicBezTo>
                        <a:pt x="118" y="163"/>
                        <a:pt x="118" y="168"/>
                        <a:pt x="118" y="174"/>
                      </a:cubicBezTo>
                      <a:cubicBezTo>
                        <a:pt x="118" y="176"/>
                        <a:pt x="118" y="178"/>
                        <a:pt x="118" y="180"/>
                      </a:cubicBezTo>
                      <a:close/>
                      <a:moveTo>
                        <a:pt x="73" y="245"/>
                      </a:moveTo>
                      <a:cubicBezTo>
                        <a:pt x="132" y="210"/>
                        <a:pt x="132" y="210"/>
                        <a:pt x="132" y="210"/>
                      </a:cubicBezTo>
                      <a:cubicBezTo>
                        <a:pt x="138" y="217"/>
                        <a:pt x="145" y="222"/>
                        <a:pt x="154" y="225"/>
                      </a:cubicBezTo>
                      <a:cubicBezTo>
                        <a:pt x="154" y="294"/>
                        <a:pt x="154" y="294"/>
                        <a:pt x="154" y="294"/>
                      </a:cubicBezTo>
                      <a:cubicBezTo>
                        <a:pt x="121" y="290"/>
                        <a:pt x="92" y="271"/>
                        <a:pt x="73" y="245"/>
                      </a:cubicBezTo>
                      <a:close/>
                      <a:moveTo>
                        <a:pt x="187" y="294"/>
                      </a:moveTo>
                      <a:cubicBezTo>
                        <a:pt x="187" y="225"/>
                        <a:pt x="187" y="225"/>
                        <a:pt x="187" y="225"/>
                      </a:cubicBezTo>
                      <a:cubicBezTo>
                        <a:pt x="195" y="222"/>
                        <a:pt x="203" y="217"/>
                        <a:pt x="209" y="210"/>
                      </a:cubicBezTo>
                      <a:cubicBezTo>
                        <a:pt x="267" y="245"/>
                        <a:pt x="267" y="245"/>
                        <a:pt x="267" y="245"/>
                      </a:cubicBezTo>
                      <a:cubicBezTo>
                        <a:pt x="249" y="271"/>
                        <a:pt x="220" y="290"/>
                        <a:pt x="187" y="294"/>
                      </a:cubicBezTo>
                      <a:close/>
                      <a:moveTo>
                        <a:pt x="262" y="95"/>
                      </a:moveTo>
                      <a:cubicBezTo>
                        <a:pt x="201" y="131"/>
                        <a:pt x="201" y="131"/>
                        <a:pt x="201" y="131"/>
                      </a:cubicBezTo>
                      <a:cubicBezTo>
                        <a:pt x="197" y="127"/>
                        <a:pt x="192" y="125"/>
                        <a:pt x="187" y="123"/>
                      </a:cubicBezTo>
                      <a:cubicBezTo>
                        <a:pt x="187" y="53"/>
                        <a:pt x="187" y="53"/>
                        <a:pt x="187" y="53"/>
                      </a:cubicBezTo>
                      <a:cubicBezTo>
                        <a:pt x="217" y="58"/>
                        <a:pt x="243" y="73"/>
                        <a:pt x="262" y="95"/>
                      </a:cubicBezTo>
                      <a:close/>
                      <a:moveTo>
                        <a:pt x="154" y="53"/>
                      </a:moveTo>
                      <a:cubicBezTo>
                        <a:pt x="154" y="123"/>
                        <a:pt x="154" y="123"/>
                        <a:pt x="154" y="123"/>
                      </a:cubicBezTo>
                      <a:cubicBezTo>
                        <a:pt x="148" y="125"/>
                        <a:pt x="143" y="127"/>
                        <a:pt x="139" y="131"/>
                      </a:cubicBezTo>
                      <a:cubicBezTo>
                        <a:pt x="79" y="95"/>
                        <a:pt x="79" y="95"/>
                        <a:pt x="79" y="95"/>
                      </a:cubicBezTo>
                      <a:cubicBezTo>
                        <a:pt x="97" y="73"/>
                        <a:pt x="124" y="58"/>
                        <a:pt x="154"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93" name="Freeform 70">
                  <a:extLst>
                    <a:ext uri="{FF2B5EF4-FFF2-40B4-BE49-F238E27FC236}">
                      <a16:creationId xmlns:a16="http://schemas.microsoft.com/office/drawing/2014/main" id="{8745719A-E993-3142-833B-F7CFF62598DE}"/>
                    </a:ext>
                  </a:extLst>
                </p:cNvPr>
                <p:cNvSpPr>
                  <a:spLocks noChangeAspect="1"/>
                </p:cNvSpPr>
                <p:nvPr/>
              </p:nvSpPr>
              <p:spPr bwMode="auto">
                <a:xfrm>
                  <a:off x="7813675" y="2286001"/>
                  <a:ext cx="42863" cy="84138"/>
                </a:xfrm>
                <a:custGeom>
                  <a:avLst/>
                  <a:gdLst>
                    <a:gd name="T0" fmla="*/ 41 w 43"/>
                    <a:gd name="T1" fmla="*/ 54 h 85"/>
                    <a:gd name="T2" fmla="*/ 40 w 43"/>
                    <a:gd name="T3" fmla="*/ 52 h 85"/>
                    <a:gd name="T4" fmla="*/ 28 w 43"/>
                    <a:gd name="T5" fmla="*/ 29 h 85"/>
                    <a:gd name="T6" fmla="*/ 38 w 43"/>
                    <a:gd name="T7" fmla="*/ 19 h 85"/>
                    <a:gd name="T8" fmla="*/ 38 w 43"/>
                    <a:gd name="T9" fmla="*/ 0 h 85"/>
                    <a:gd name="T10" fmla="*/ 5 w 43"/>
                    <a:gd name="T11" fmla="*/ 0 h 85"/>
                    <a:gd name="T12" fmla="*/ 5 w 43"/>
                    <a:gd name="T13" fmla="*/ 19 h 85"/>
                    <a:gd name="T14" fmla="*/ 5 w 43"/>
                    <a:gd name="T15" fmla="*/ 19 h 85"/>
                    <a:gd name="T16" fmla="*/ 14 w 43"/>
                    <a:gd name="T17" fmla="*/ 29 h 85"/>
                    <a:gd name="T18" fmla="*/ 2 w 43"/>
                    <a:gd name="T19" fmla="*/ 53 h 85"/>
                    <a:gd name="T20" fmla="*/ 1 w 43"/>
                    <a:gd name="T21" fmla="*/ 54 h 85"/>
                    <a:gd name="T22" fmla="*/ 0 w 43"/>
                    <a:gd name="T23" fmla="*/ 63 h 85"/>
                    <a:gd name="T24" fmla="*/ 21 w 43"/>
                    <a:gd name="T25" fmla="*/ 85 h 85"/>
                    <a:gd name="T26" fmla="*/ 43 w 43"/>
                    <a:gd name="T27" fmla="*/ 63 h 85"/>
                    <a:gd name="T28" fmla="*/ 42 w 43"/>
                    <a:gd name="T29" fmla="*/ 55 h 85"/>
                    <a:gd name="T30" fmla="*/ 41 w 43"/>
                    <a:gd name="T3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3" h="85">
                      <a:moveTo>
                        <a:pt x="41" y="54"/>
                      </a:moveTo>
                      <a:cubicBezTo>
                        <a:pt x="41" y="53"/>
                        <a:pt x="41" y="52"/>
                        <a:pt x="40" y="52"/>
                      </a:cubicBezTo>
                      <a:cubicBezTo>
                        <a:pt x="35" y="42"/>
                        <a:pt x="28" y="29"/>
                        <a:pt x="28" y="29"/>
                      </a:cubicBezTo>
                      <a:cubicBezTo>
                        <a:pt x="38" y="19"/>
                        <a:pt x="38" y="19"/>
                        <a:pt x="38" y="19"/>
                      </a:cubicBezTo>
                      <a:cubicBezTo>
                        <a:pt x="38" y="0"/>
                        <a:pt x="38" y="0"/>
                        <a:pt x="38" y="0"/>
                      </a:cubicBezTo>
                      <a:cubicBezTo>
                        <a:pt x="5" y="0"/>
                        <a:pt x="5" y="0"/>
                        <a:pt x="5" y="0"/>
                      </a:cubicBezTo>
                      <a:cubicBezTo>
                        <a:pt x="5" y="19"/>
                        <a:pt x="5" y="19"/>
                        <a:pt x="5" y="19"/>
                      </a:cubicBezTo>
                      <a:cubicBezTo>
                        <a:pt x="5" y="19"/>
                        <a:pt x="5" y="19"/>
                        <a:pt x="5" y="19"/>
                      </a:cubicBezTo>
                      <a:cubicBezTo>
                        <a:pt x="14" y="29"/>
                        <a:pt x="14" y="29"/>
                        <a:pt x="14" y="29"/>
                      </a:cubicBezTo>
                      <a:cubicBezTo>
                        <a:pt x="14" y="29"/>
                        <a:pt x="6" y="43"/>
                        <a:pt x="2" y="53"/>
                      </a:cubicBezTo>
                      <a:cubicBezTo>
                        <a:pt x="1" y="53"/>
                        <a:pt x="1" y="54"/>
                        <a:pt x="1" y="54"/>
                      </a:cubicBezTo>
                      <a:cubicBezTo>
                        <a:pt x="0" y="57"/>
                        <a:pt x="0" y="60"/>
                        <a:pt x="0" y="63"/>
                      </a:cubicBezTo>
                      <a:cubicBezTo>
                        <a:pt x="0" y="75"/>
                        <a:pt x="9" y="85"/>
                        <a:pt x="21" y="85"/>
                      </a:cubicBezTo>
                      <a:cubicBezTo>
                        <a:pt x="33" y="85"/>
                        <a:pt x="43" y="75"/>
                        <a:pt x="43" y="63"/>
                      </a:cubicBezTo>
                      <a:cubicBezTo>
                        <a:pt x="43" y="60"/>
                        <a:pt x="43" y="57"/>
                        <a:pt x="42" y="55"/>
                      </a:cubicBezTo>
                      <a:lnTo>
                        <a:pt x="41" y="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94" name="Freeform 71">
                  <a:extLst>
                    <a:ext uri="{FF2B5EF4-FFF2-40B4-BE49-F238E27FC236}">
                      <a16:creationId xmlns:a16="http://schemas.microsoft.com/office/drawing/2014/main" id="{1E62911E-2FDD-B143-B05B-B46ED6BC0844}"/>
                    </a:ext>
                  </a:extLst>
                </p:cNvPr>
                <p:cNvSpPr>
                  <a:spLocks noChangeAspect="1"/>
                </p:cNvSpPr>
                <p:nvPr/>
              </p:nvSpPr>
              <p:spPr bwMode="auto">
                <a:xfrm>
                  <a:off x="7813675" y="1841501"/>
                  <a:ext cx="42863" cy="82550"/>
                </a:xfrm>
                <a:custGeom>
                  <a:avLst/>
                  <a:gdLst>
                    <a:gd name="T0" fmla="*/ 1 w 43"/>
                    <a:gd name="T1" fmla="*/ 31 h 84"/>
                    <a:gd name="T2" fmla="*/ 2 w 43"/>
                    <a:gd name="T3" fmla="*/ 33 h 84"/>
                    <a:gd name="T4" fmla="*/ 14 w 43"/>
                    <a:gd name="T5" fmla="*/ 55 h 84"/>
                    <a:gd name="T6" fmla="*/ 5 w 43"/>
                    <a:gd name="T7" fmla="*/ 66 h 84"/>
                    <a:gd name="T8" fmla="*/ 5 w 43"/>
                    <a:gd name="T9" fmla="*/ 84 h 84"/>
                    <a:gd name="T10" fmla="*/ 38 w 43"/>
                    <a:gd name="T11" fmla="*/ 84 h 84"/>
                    <a:gd name="T12" fmla="*/ 38 w 43"/>
                    <a:gd name="T13" fmla="*/ 66 h 84"/>
                    <a:gd name="T14" fmla="*/ 38 w 43"/>
                    <a:gd name="T15" fmla="*/ 66 h 84"/>
                    <a:gd name="T16" fmla="*/ 28 w 43"/>
                    <a:gd name="T17" fmla="*/ 55 h 84"/>
                    <a:gd name="T18" fmla="*/ 41 w 43"/>
                    <a:gd name="T19" fmla="*/ 32 h 84"/>
                    <a:gd name="T20" fmla="*/ 41 w 43"/>
                    <a:gd name="T21" fmla="*/ 31 h 84"/>
                    <a:gd name="T22" fmla="*/ 43 w 43"/>
                    <a:gd name="T23" fmla="*/ 22 h 84"/>
                    <a:gd name="T24" fmla="*/ 21 w 43"/>
                    <a:gd name="T25" fmla="*/ 0 h 84"/>
                    <a:gd name="T26" fmla="*/ 0 w 43"/>
                    <a:gd name="T27" fmla="*/ 22 h 84"/>
                    <a:gd name="T28" fmla="*/ 1 w 43"/>
                    <a:gd name="T29" fmla="*/ 30 h 84"/>
                    <a:gd name="T30" fmla="*/ 1 w 43"/>
                    <a:gd name="T31" fmla="*/ 3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3" h="84">
                      <a:moveTo>
                        <a:pt x="1" y="31"/>
                      </a:moveTo>
                      <a:cubicBezTo>
                        <a:pt x="1" y="31"/>
                        <a:pt x="2" y="32"/>
                        <a:pt x="2" y="33"/>
                      </a:cubicBezTo>
                      <a:cubicBezTo>
                        <a:pt x="7" y="43"/>
                        <a:pt x="14" y="55"/>
                        <a:pt x="14" y="55"/>
                      </a:cubicBezTo>
                      <a:cubicBezTo>
                        <a:pt x="5" y="66"/>
                        <a:pt x="5" y="66"/>
                        <a:pt x="5" y="66"/>
                      </a:cubicBezTo>
                      <a:cubicBezTo>
                        <a:pt x="5" y="84"/>
                        <a:pt x="5" y="84"/>
                        <a:pt x="5" y="84"/>
                      </a:cubicBezTo>
                      <a:cubicBezTo>
                        <a:pt x="38" y="84"/>
                        <a:pt x="38" y="84"/>
                        <a:pt x="38" y="84"/>
                      </a:cubicBezTo>
                      <a:cubicBezTo>
                        <a:pt x="38" y="66"/>
                        <a:pt x="38" y="66"/>
                        <a:pt x="38" y="66"/>
                      </a:cubicBezTo>
                      <a:cubicBezTo>
                        <a:pt x="38" y="66"/>
                        <a:pt x="38" y="66"/>
                        <a:pt x="38" y="66"/>
                      </a:cubicBezTo>
                      <a:cubicBezTo>
                        <a:pt x="28" y="55"/>
                        <a:pt x="28" y="55"/>
                        <a:pt x="28" y="55"/>
                      </a:cubicBezTo>
                      <a:cubicBezTo>
                        <a:pt x="28" y="55"/>
                        <a:pt x="36" y="41"/>
                        <a:pt x="41" y="32"/>
                      </a:cubicBezTo>
                      <a:cubicBezTo>
                        <a:pt x="41" y="31"/>
                        <a:pt x="41" y="31"/>
                        <a:pt x="41" y="31"/>
                      </a:cubicBezTo>
                      <a:cubicBezTo>
                        <a:pt x="42" y="28"/>
                        <a:pt x="43" y="25"/>
                        <a:pt x="43" y="22"/>
                      </a:cubicBezTo>
                      <a:cubicBezTo>
                        <a:pt x="43" y="10"/>
                        <a:pt x="33" y="0"/>
                        <a:pt x="21" y="0"/>
                      </a:cubicBezTo>
                      <a:cubicBezTo>
                        <a:pt x="9" y="0"/>
                        <a:pt x="0" y="10"/>
                        <a:pt x="0" y="22"/>
                      </a:cubicBezTo>
                      <a:cubicBezTo>
                        <a:pt x="0" y="25"/>
                        <a:pt x="0" y="27"/>
                        <a:pt x="1" y="30"/>
                      </a:cubicBezTo>
                      <a:lnTo>
                        <a:pt x="1" y="3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95" name="Freeform 72">
                  <a:extLst>
                    <a:ext uri="{FF2B5EF4-FFF2-40B4-BE49-F238E27FC236}">
                      <a16:creationId xmlns:a16="http://schemas.microsoft.com/office/drawing/2014/main" id="{6CE33CBC-2891-0F40-92E1-AC7A5EF45C9C}"/>
                    </a:ext>
                  </a:extLst>
                </p:cNvPr>
                <p:cNvSpPr>
                  <a:spLocks noChangeAspect="1"/>
                </p:cNvSpPr>
                <p:nvPr/>
              </p:nvSpPr>
              <p:spPr bwMode="auto">
                <a:xfrm>
                  <a:off x="7978775" y="2185988"/>
                  <a:ext cx="85725" cy="69850"/>
                </a:xfrm>
                <a:custGeom>
                  <a:avLst/>
                  <a:gdLst>
                    <a:gd name="T0" fmla="*/ 72 w 86"/>
                    <a:gd name="T1" fmla="*/ 26 h 71"/>
                    <a:gd name="T2" fmla="*/ 65 w 86"/>
                    <a:gd name="T3" fmla="*/ 24 h 71"/>
                    <a:gd name="T4" fmla="*/ 64 w 86"/>
                    <a:gd name="T5" fmla="*/ 24 h 71"/>
                    <a:gd name="T6" fmla="*/ 62 w 86"/>
                    <a:gd name="T7" fmla="*/ 23 h 71"/>
                    <a:gd name="T8" fmla="*/ 36 w 86"/>
                    <a:gd name="T9" fmla="*/ 23 h 71"/>
                    <a:gd name="T10" fmla="*/ 32 w 86"/>
                    <a:gd name="T11" fmla="*/ 9 h 71"/>
                    <a:gd name="T12" fmla="*/ 17 w 86"/>
                    <a:gd name="T13" fmla="*/ 0 h 71"/>
                    <a:gd name="T14" fmla="*/ 0 w 86"/>
                    <a:gd name="T15" fmla="*/ 29 h 71"/>
                    <a:gd name="T16" fmla="*/ 16 w 86"/>
                    <a:gd name="T17" fmla="*/ 38 h 71"/>
                    <a:gd name="T18" fmla="*/ 16 w 86"/>
                    <a:gd name="T19" fmla="*/ 38 h 71"/>
                    <a:gd name="T20" fmla="*/ 29 w 86"/>
                    <a:gd name="T21" fmla="*/ 35 h 71"/>
                    <a:gd name="T22" fmla="*/ 43 w 86"/>
                    <a:gd name="T23" fmla="*/ 58 h 71"/>
                    <a:gd name="T24" fmla="*/ 44 w 86"/>
                    <a:gd name="T25" fmla="*/ 59 h 71"/>
                    <a:gd name="T26" fmla="*/ 50 w 86"/>
                    <a:gd name="T27" fmla="*/ 65 h 71"/>
                    <a:gd name="T28" fmla="*/ 80 w 86"/>
                    <a:gd name="T29" fmla="*/ 57 h 71"/>
                    <a:gd name="T30" fmla="*/ 72 w 86"/>
                    <a:gd name="T31" fmla="*/ 2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 h="71">
                      <a:moveTo>
                        <a:pt x="72" y="26"/>
                      </a:moveTo>
                      <a:cubicBezTo>
                        <a:pt x="70" y="25"/>
                        <a:pt x="67" y="24"/>
                        <a:pt x="65" y="24"/>
                      </a:cubicBezTo>
                      <a:cubicBezTo>
                        <a:pt x="64" y="24"/>
                        <a:pt x="64" y="24"/>
                        <a:pt x="64" y="24"/>
                      </a:cubicBezTo>
                      <a:cubicBezTo>
                        <a:pt x="63" y="23"/>
                        <a:pt x="62" y="23"/>
                        <a:pt x="62" y="23"/>
                      </a:cubicBezTo>
                      <a:cubicBezTo>
                        <a:pt x="51" y="23"/>
                        <a:pt x="36" y="23"/>
                        <a:pt x="36" y="23"/>
                      </a:cubicBezTo>
                      <a:cubicBezTo>
                        <a:pt x="32" y="9"/>
                        <a:pt x="32" y="9"/>
                        <a:pt x="32" y="9"/>
                      </a:cubicBezTo>
                      <a:cubicBezTo>
                        <a:pt x="17" y="0"/>
                        <a:pt x="17" y="0"/>
                        <a:pt x="17" y="0"/>
                      </a:cubicBezTo>
                      <a:cubicBezTo>
                        <a:pt x="0" y="29"/>
                        <a:pt x="0" y="29"/>
                        <a:pt x="0" y="29"/>
                      </a:cubicBezTo>
                      <a:cubicBezTo>
                        <a:pt x="16" y="38"/>
                        <a:pt x="16" y="38"/>
                        <a:pt x="16" y="38"/>
                      </a:cubicBezTo>
                      <a:cubicBezTo>
                        <a:pt x="16" y="38"/>
                        <a:pt x="16" y="38"/>
                        <a:pt x="16" y="38"/>
                      </a:cubicBezTo>
                      <a:cubicBezTo>
                        <a:pt x="29" y="35"/>
                        <a:pt x="29" y="35"/>
                        <a:pt x="29" y="35"/>
                      </a:cubicBezTo>
                      <a:cubicBezTo>
                        <a:pt x="29" y="35"/>
                        <a:pt x="37" y="49"/>
                        <a:pt x="43" y="58"/>
                      </a:cubicBezTo>
                      <a:cubicBezTo>
                        <a:pt x="44" y="59"/>
                        <a:pt x="44" y="59"/>
                        <a:pt x="44" y="59"/>
                      </a:cubicBezTo>
                      <a:cubicBezTo>
                        <a:pt x="46" y="61"/>
                        <a:pt x="48" y="63"/>
                        <a:pt x="50" y="65"/>
                      </a:cubicBezTo>
                      <a:cubicBezTo>
                        <a:pt x="61" y="71"/>
                        <a:pt x="74" y="67"/>
                        <a:pt x="80" y="57"/>
                      </a:cubicBezTo>
                      <a:cubicBezTo>
                        <a:pt x="86" y="46"/>
                        <a:pt x="83" y="32"/>
                        <a:pt x="72"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96" name="Freeform 73">
                  <a:extLst>
                    <a:ext uri="{FF2B5EF4-FFF2-40B4-BE49-F238E27FC236}">
                      <a16:creationId xmlns:a16="http://schemas.microsoft.com/office/drawing/2014/main" id="{8E04EB69-EB17-414A-BC7C-1B1FC501DD86}"/>
                    </a:ext>
                  </a:extLst>
                </p:cNvPr>
                <p:cNvSpPr>
                  <a:spLocks noChangeAspect="1"/>
                </p:cNvSpPr>
                <p:nvPr/>
              </p:nvSpPr>
              <p:spPr bwMode="auto">
                <a:xfrm>
                  <a:off x="7599363" y="1962151"/>
                  <a:ext cx="85725" cy="71438"/>
                </a:xfrm>
                <a:custGeom>
                  <a:avLst/>
                  <a:gdLst>
                    <a:gd name="T0" fmla="*/ 14 w 86"/>
                    <a:gd name="T1" fmla="*/ 45 h 71"/>
                    <a:gd name="T2" fmla="*/ 22 w 86"/>
                    <a:gd name="T3" fmla="*/ 47 h 71"/>
                    <a:gd name="T4" fmla="*/ 22 w 86"/>
                    <a:gd name="T5" fmla="*/ 47 h 71"/>
                    <a:gd name="T6" fmla="*/ 23 w 86"/>
                    <a:gd name="T7" fmla="*/ 47 h 71"/>
                    <a:gd name="T8" fmla="*/ 23 w 86"/>
                    <a:gd name="T9" fmla="*/ 47 h 71"/>
                    <a:gd name="T10" fmla="*/ 25 w 86"/>
                    <a:gd name="T11" fmla="*/ 48 h 71"/>
                    <a:gd name="T12" fmla="*/ 50 w 86"/>
                    <a:gd name="T13" fmla="*/ 48 h 71"/>
                    <a:gd name="T14" fmla="*/ 54 w 86"/>
                    <a:gd name="T15" fmla="*/ 62 h 71"/>
                    <a:gd name="T16" fmla="*/ 70 w 86"/>
                    <a:gd name="T17" fmla="*/ 71 h 71"/>
                    <a:gd name="T18" fmla="*/ 86 w 86"/>
                    <a:gd name="T19" fmla="*/ 42 h 71"/>
                    <a:gd name="T20" fmla="*/ 71 w 86"/>
                    <a:gd name="T21" fmla="*/ 33 h 71"/>
                    <a:gd name="T22" fmla="*/ 71 w 86"/>
                    <a:gd name="T23" fmla="*/ 33 h 71"/>
                    <a:gd name="T24" fmla="*/ 57 w 86"/>
                    <a:gd name="T25" fmla="*/ 36 h 71"/>
                    <a:gd name="T26" fmla="*/ 43 w 86"/>
                    <a:gd name="T27" fmla="*/ 13 h 71"/>
                    <a:gd name="T28" fmla="*/ 43 w 86"/>
                    <a:gd name="T29" fmla="*/ 12 h 71"/>
                    <a:gd name="T30" fmla="*/ 36 w 86"/>
                    <a:gd name="T31" fmla="*/ 6 h 71"/>
                    <a:gd name="T32" fmla="*/ 6 w 86"/>
                    <a:gd name="T33" fmla="*/ 14 h 71"/>
                    <a:gd name="T34" fmla="*/ 14 w 86"/>
                    <a:gd name="T35" fmla="*/ 4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 h="71">
                      <a:moveTo>
                        <a:pt x="14" y="45"/>
                      </a:moveTo>
                      <a:cubicBezTo>
                        <a:pt x="17" y="46"/>
                        <a:pt x="19" y="47"/>
                        <a:pt x="22" y="47"/>
                      </a:cubicBezTo>
                      <a:cubicBezTo>
                        <a:pt x="22" y="47"/>
                        <a:pt x="22" y="47"/>
                        <a:pt x="22" y="47"/>
                      </a:cubicBezTo>
                      <a:cubicBezTo>
                        <a:pt x="23" y="47"/>
                        <a:pt x="23" y="47"/>
                        <a:pt x="23" y="47"/>
                      </a:cubicBezTo>
                      <a:cubicBezTo>
                        <a:pt x="23" y="47"/>
                        <a:pt x="23" y="47"/>
                        <a:pt x="23" y="47"/>
                      </a:cubicBezTo>
                      <a:cubicBezTo>
                        <a:pt x="24" y="48"/>
                        <a:pt x="24" y="48"/>
                        <a:pt x="25" y="48"/>
                      </a:cubicBezTo>
                      <a:cubicBezTo>
                        <a:pt x="36" y="48"/>
                        <a:pt x="50" y="48"/>
                        <a:pt x="50" y="48"/>
                      </a:cubicBezTo>
                      <a:cubicBezTo>
                        <a:pt x="54" y="62"/>
                        <a:pt x="54" y="62"/>
                        <a:pt x="54" y="62"/>
                      </a:cubicBezTo>
                      <a:cubicBezTo>
                        <a:pt x="70" y="71"/>
                        <a:pt x="70" y="71"/>
                        <a:pt x="70" y="71"/>
                      </a:cubicBezTo>
                      <a:cubicBezTo>
                        <a:pt x="86" y="42"/>
                        <a:pt x="86" y="42"/>
                        <a:pt x="86" y="42"/>
                      </a:cubicBezTo>
                      <a:cubicBezTo>
                        <a:pt x="71" y="33"/>
                        <a:pt x="71" y="33"/>
                        <a:pt x="71" y="33"/>
                      </a:cubicBezTo>
                      <a:cubicBezTo>
                        <a:pt x="71" y="33"/>
                        <a:pt x="71" y="33"/>
                        <a:pt x="71" y="33"/>
                      </a:cubicBezTo>
                      <a:cubicBezTo>
                        <a:pt x="57" y="36"/>
                        <a:pt x="57" y="36"/>
                        <a:pt x="57" y="36"/>
                      </a:cubicBezTo>
                      <a:cubicBezTo>
                        <a:pt x="57" y="36"/>
                        <a:pt x="49" y="22"/>
                        <a:pt x="43" y="13"/>
                      </a:cubicBezTo>
                      <a:cubicBezTo>
                        <a:pt x="43" y="12"/>
                        <a:pt x="43" y="12"/>
                        <a:pt x="43" y="12"/>
                      </a:cubicBezTo>
                      <a:cubicBezTo>
                        <a:pt x="41" y="10"/>
                        <a:pt x="39" y="8"/>
                        <a:pt x="36" y="6"/>
                      </a:cubicBezTo>
                      <a:cubicBezTo>
                        <a:pt x="26" y="0"/>
                        <a:pt x="12" y="4"/>
                        <a:pt x="6" y="14"/>
                      </a:cubicBezTo>
                      <a:cubicBezTo>
                        <a:pt x="0" y="25"/>
                        <a:pt x="4" y="39"/>
                        <a:pt x="14"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97" name="Freeform 74">
                  <a:extLst>
                    <a:ext uri="{FF2B5EF4-FFF2-40B4-BE49-F238E27FC236}">
                      <a16:creationId xmlns:a16="http://schemas.microsoft.com/office/drawing/2014/main" id="{9D1FD14E-2FD0-F041-B20C-FEE7C1FB6A6B}"/>
                    </a:ext>
                  </a:extLst>
                </p:cNvPr>
                <p:cNvSpPr>
                  <a:spLocks noChangeAspect="1"/>
                </p:cNvSpPr>
                <p:nvPr/>
              </p:nvSpPr>
              <p:spPr bwMode="auto">
                <a:xfrm>
                  <a:off x="7980363" y="1960563"/>
                  <a:ext cx="85725" cy="69850"/>
                </a:xfrm>
                <a:custGeom>
                  <a:avLst/>
                  <a:gdLst>
                    <a:gd name="T0" fmla="*/ 33 w 86"/>
                    <a:gd name="T1" fmla="*/ 62 h 71"/>
                    <a:gd name="T2" fmla="*/ 33 w 86"/>
                    <a:gd name="T3" fmla="*/ 62 h 71"/>
                    <a:gd name="T4" fmla="*/ 37 w 86"/>
                    <a:gd name="T5" fmla="*/ 48 h 71"/>
                    <a:gd name="T6" fmla="*/ 63 w 86"/>
                    <a:gd name="T7" fmla="*/ 48 h 71"/>
                    <a:gd name="T8" fmla="*/ 64 w 86"/>
                    <a:gd name="T9" fmla="*/ 47 h 71"/>
                    <a:gd name="T10" fmla="*/ 72 w 86"/>
                    <a:gd name="T11" fmla="*/ 45 h 71"/>
                    <a:gd name="T12" fmla="*/ 80 w 86"/>
                    <a:gd name="T13" fmla="*/ 14 h 71"/>
                    <a:gd name="T14" fmla="*/ 51 w 86"/>
                    <a:gd name="T15" fmla="*/ 6 h 71"/>
                    <a:gd name="T16" fmla="*/ 45 w 86"/>
                    <a:gd name="T17" fmla="*/ 11 h 71"/>
                    <a:gd name="T18" fmla="*/ 44 w 86"/>
                    <a:gd name="T19" fmla="*/ 12 h 71"/>
                    <a:gd name="T20" fmla="*/ 43 w 86"/>
                    <a:gd name="T21" fmla="*/ 14 h 71"/>
                    <a:gd name="T22" fmla="*/ 30 w 86"/>
                    <a:gd name="T23" fmla="*/ 36 h 71"/>
                    <a:gd name="T24" fmla="*/ 16 w 86"/>
                    <a:gd name="T25" fmla="*/ 33 h 71"/>
                    <a:gd name="T26" fmla="*/ 0 w 86"/>
                    <a:gd name="T27" fmla="*/ 42 h 71"/>
                    <a:gd name="T28" fmla="*/ 17 w 86"/>
                    <a:gd name="T29" fmla="*/ 71 h 71"/>
                    <a:gd name="T30" fmla="*/ 33 w 86"/>
                    <a:gd name="T31" fmla="*/ 6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 h="71">
                      <a:moveTo>
                        <a:pt x="33" y="62"/>
                      </a:moveTo>
                      <a:cubicBezTo>
                        <a:pt x="33" y="62"/>
                        <a:pt x="33" y="62"/>
                        <a:pt x="33" y="62"/>
                      </a:cubicBezTo>
                      <a:cubicBezTo>
                        <a:pt x="37" y="48"/>
                        <a:pt x="37" y="48"/>
                        <a:pt x="37" y="48"/>
                      </a:cubicBezTo>
                      <a:cubicBezTo>
                        <a:pt x="37" y="48"/>
                        <a:pt x="53" y="48"/>
                        <a:pt x="63" y="48"/>
                      </a:cubicBezTo>
                      <a:cubicBezTo>
                        <a:pt x="64" y="48"/>
                        <a:pt x="64" y="47"/>
                        <a:pt x="64" y="47"/>
                      </a:cubicBezTo>
                      <a:cubicBezTo>
                        <a:pt x="67" y="47"/>
                        <a:pt x="70" y="46"/>
                        <a:pt x="72" y="45"/>
                      </a:cubicBezTo>
                      <a:cubicBezTo>
                        <a:pt x="83" y="39"/>
                        <a:pt x="86" y="25"/>
                        <a:pt x="80" y="14"/>
                      </a:cubicBezTo>
                      <a:cubicBezTo>
                        <a:pt x="74" y="4"/>
                        <a:pt x="61" y="0"/>
                        <a:pt x="51" y="6"/>
                      </a:cubicBezTo>
                      <a:cubicBezTo>
                        <a:pt x="48" y="8"/>
                        <a:pt x="46" y="9"/>
                        <a:pt x="45" y="11"/>
                      </a:cubicBezTo>
                      <a:cubicBezTo>
                        <a:pt x="44" y="12"/>
                        <a:pt x="44" y="12"/>
                        <a:pt x="44" y="12"/>
                      </a:cubicBezTo>
                      <a:cubicBezTo>
                        <a:pt x="44" y="13"/>
                        <a:pt x="43" y="13"/>
                        <a:pt x="43" y="14"/>
                      </a:cubicBezTo>
                      <a:cubicBezTo>
                        <a:pt x="37" y="23"/>
                        <a:pt x="30" y="36"/>
                        <a:pt x="30" y="36"/>
                      </a:cubicBezTo>
                      <a:cubicBezTo>
                        <a:pt x="16" y="33"/>
                        <a:pt x="16" y="33"/>
                        <a:pt x="16" y="33"/>
                      </a:cubicBezTo>
                      <a:cubicBezTo>
                        <a:pt x="0" y="42"/>
                        <a:pt x="0" y="42"/>
                        <a:pt x="0" y="42"/>
                      </a:cubicBezTo>
                      <a:cubicBezTo>
                        <a:pt x="17" y="71"/>
                        <a:pt x="17" y="71"/>
                        <a:pt x="17" y="71"/>
                      </a:cubicBezTo>
                      <a:lnTo>
                        <a:pt x="33"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98" name="Freeform 75">
                  <a:extLst>
                    <a:ext uri="{FF2B5EF4-FFF2-40B4-BE49-F238E27FC236}">
                      <a16:creationId xmlns:a16="http://schemas.microsoft.com/office/drawing/2014/main" id="{496B5B88-14B9-EC4B-8ADA-FEE093FE0EF3}"/>
                    </a:ext>
                  </a:extLst>
                </p:cNvPr>
                <p:cNvSpPr>
                  <a:spLocks noChangeAspect="1"/>
                </p:cNvSpPr>
                <p:nvPr/>
              </p:nvSpPr>
              <p:spPr bwMode="auto">
                <a:xfrm>
                  <a:off x="7602538" y="2182813"/>
                  <a:ext cx="85725" cy="71438"/>
                </a:xfrm>
                <a:custGeom>
                  <a:avLst/>
                  <a:gdLst>
                    <a:gd name="T0" fmla="*/ 54 w 86"/>
                    <a:gd name="T1" fmla="*/ 9 h 71"/>
                    <a:gd name="T2" fmla="*/ 54 w 86"/>
                    <a:gd name="T3" fmla="*/ 9 h 71"/>
                    <a:gd name="T4" fmla="*/ 49 w 86"/>
                    <a:gd name="T5" fmla="*/ 23 h 71"/>
                    <a:gd name="T6" fmla="*/ 23 w 86"/>
                    <a:gd name="T7" fmla="*/ 23 h 71"/>
                    <a:gd name="T8" fmla="*/ 22 w 86"/>
                    <a:gd name="T9" fmla="*/ 24 h 71"/>
                    <a:gd name="T10" fmla="*/ 14 w 86"/>
                    <a:gd name="T11" fmla="*/ 26 h 71"/>
                    <a:gd name="T12" fmla="*/ 6 w 86"/>
                    <a:gd name="T13" fmla="*/ 57 h 71"/>
                    <a:gd name="T14" fmla="*/ 35 w 86"/>
                    <a:gd name="T15" fmla="*/ 65 h 71"/>
                    <a:gd name="T16" fmla="*/ 41 w 86"/>
                    <a:gd name="T17" fmla="*/ 60 h 71"/>
                    <a:gd name="T18" fmla="*/ 42 w 86"/>
                    <a:gd name="T19" fmla="*/ 59 h 71"/>
                    <a:gd name="T20" fmla="*/ 43 w 86"/>
                    <a:gd name="T21" fmla="*/ 57 h 71"/>
                    <a:gd name="T22" fmla="*/ 56 w 86"/>
                    <a:gd name="T23" fmla="*/ 35 h 71"/>
                    <a:gd name="T24" fmla="*/ 70 w 86"/>
                    <a:gd name="T25" fmla="*/ 38 h 71"/>
                    <a:gd name="T26" fmla="*/ 86 w 86"/>
                    <a:gd name="T27" fmla="*/ 29 h 71"/>
                    <a:gd name="T28" fmla="*/ 69 w 86"/>
                    <a:gd name="T29" fmla="*/ 0 h 71"/>
                    <a:gd name="T30" fmla="*/ 54 w 86"/>
                    <a:gd name="T31" fmla="*/ 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 h="71">
                      <a:moveTo>
                        <a:pt x="54" y="9"/>
                      </a:moveTo>
                      <a:cubicBezTo>
                        <a:pt x="54" y="9"/>
                        <a:pt x="54" y="9"/>
                        <a:pt x="54" y="9"/>
                      </a:cubicBezTo>
                      <a:cubicBezTo>
                        <a:pt x="49" y="23"/>
                        <a:pt x="49" y="23"/>
                        <a:pt x="49" y="23"/>
                      </a:cubicBezTo>
                      <a:cubicBezTo>
                        <a:pt x="49" y="23"/>
                        <a:pt x="33" y="23"/>
                        <a:pt x="23" y="23"/>
                      </a:cubicBezTo>
                      <a:cubicBezTo>
                        <a:pt x="22" y="23"/>
                        <a:pt x="22" y="23"/>
                        <a:pt x="22" y="24"/>
                      </a:cubicBezTo>
                      <a:cubicBezTo>
                        <a:pt x="19" y="24"/>
                        <a:pt x="16" y="25"/>
                        <a:pt x="14" y="26"/>
                      </a:cubicBezTo>
                      <a:cubicBezTo>
                        <a:pt x="3" y="32"/>
                        <a:pt x="0" y="46"/>
                        <a:pt x="6" y="57"/>
                      </a:cubicBezTo>
                      <a:cubicBezTo>
                        <a:pt x="12" y="67"/>
                        <a:pt x="25" y="71"/>
                        <a:pt x="35" y="65"/>
                      </a:cubicBezTo>
                      <a:cubicBezTo>
                        <a:pt x="38" y="63"/>
                        <a:pt x="40" y="62"/>
                        <a:pt x="41" y="60"/>
                      </a:cubicBezTo>
                      <a:cubicBezTo>
                        <a:pt x="42" y="59"/>
                        <a:pt x="42" y="59"/>
                        <a:pt x="42" y="59"/>
                      </a:cubicBezTo>
                      <a:cubicBezTo>
                        <a:pt x="42" y="58"/>
                        <a:pt x="43" y="58"/>
                        <a:pt x="43" y="57"/>
                      </a:cubicBezTo>
                      <a:cubicBezTo>
                        <a:pt x="49" y="48"/>
                        <a:pt x="56" y="35"/>
                        <a:pt x="56" y="35"/>
                      </a:cubicBezTo>
                      <a:cubicBezTo>
                        <a:pt x="70" y="38"/>
                        <a:pt x="70" y="38"/>
                        <a:pt x="70" y="38"/>
                      </a:cubicBezTo>
                      <a:cubicBezTo>
                        <a:pt x="86" y="29"/>
                        <a:pt x="86" y="29"/>
                        <a:pt x="86" y="29"/>
                      </a:cubicBezTo>
                      <a:cubicBezTo>
                        <a:pt x="69" y="0"/>
                        <a:pt x="69" y="0"/>
                        <a:pt x="69" y="0"/>
                      </a:cubicBezTo>
                      <a:lnTo>
                        <a:pt x="54" y="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grpSp>
          <p:grpSp>
            <p:nvGrpSpPr>
              <p:cNvPr id="74" name="Group 91">
                <a:extLst>
                  <a:ext uri="{FF2B5EF4-FFF2-40B4-BE49-F238E27FC236}">
                    <a16:creationId xmlns:a16="http://schemas.microsoft.com/office/drawing/2014/main" id="{5193B241-BE59-1B4F-AA07-96451D86643B}"/>
                  </a:ext>
                </a:extLst>
              </p:cNvPr>
              <p:cNvGrpSpPr>
                <a:grpSpLocks noChangeAspect="1"/>
              </p:cNvGrpSpPr>
              <p:nvPr/>
            </p:nvGrpSpPr>
            <p:grpSpPr>
              <a:xfrm>
                <a:off x="6569075" y="1054101"/>
                <a:ext cx="658813" cy="598488"/>
                <a:chOff x="6569075" y="1054101"/>
                <a:chExt cx="658813" cy="598488"/>
              </a:xfrm>
            </p:grpSpPr>
            <p:sp>
              <p:nvSpPr>
                <p:cNvPr id="88" name="Freeform 76">
                  <a:extLst>
                    <a:ext uri="{FF2B5EF4-FFF2-40B4-BE49-F238E27FC236}">
                      <a16:creationId xmlns:a16="http://schemas.microsoft.com/office/drawing/2014/main" id="{7CEAE264-9BA1-3348-860B-13AB680347CA}"/>
                    </a:ext>
                  </a:extLst>
                </p:cNvPr>
                <p:cNvSpPr>
                  <a:spLocks noChangeAspect="1"/>
                </p:cNvSpPr>
                <p:nvPr/>
              </p:nvSpPr>
              <p:spPr bwMode="auto">
                <a:xfrm>
                  <a:off x="6569075" y="1054101"/>
                  <a:ext cx="658813" cy="598488"/>
                </a:xfrm>
                <a:custGeom>
                  <a:avLst/>
                  <a:gdLst>
                    <a:gd name="T0" fmla="*/ 23 w 661"/>
                    <a:gd name="T1" fmla="*/ 313 h 601"/>
                    <a:gd name="T2" fmla="*/ 289 w 661"/>
                    <a:gd name="T3" fmla="*/ 31 h 601"/>
                    <a:gd name="T4" fmla="*/ 638 w 661"/>
                    <a:gd name="T5" fmla="*/ 200 h 601"/>
                    <a:gd name="T6" fmla="*/ 372 w 661"/>
                    <a:gd name="T7" fmla="*/ 483 h 601"/>
                    <a:gd name="T8" fmla="*/ 317 w 661"/>
                    <a:gd name="T9" fmla="*/ 489 h 601"/>
                    <a:gd name="T10" fmla="*/ 378 w 661"/>
                    <a:gd name="T11" fmla="*/ 589 h 601"/>
                    <a:gd name="T12" fmla="*/ 371 w 661"/>
                    <a:gd name="T13" fmla="*/ 598 h 601"/>
                    <a:gd name="T14" fmla="*/ 202 w 661"/>
                    <a:gd name="T15" fmla="*/ 478 h 601"/>
                    <a:gd name="T16" fmla="*/ 23 w 661"/>
                    <a:gd name="T17" fmla="*/ 313 h 6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1" h="601">
                      <a:moveTo>
                        <a:pt x="23" y="313"/>
                      </a:moveTo>
                      <a:cubicBezTo>
                        <a:pt x="0" y="188"/>
                        <a:pt x="119" y="62"/>
                        <a:pt x="289" y="31"/>
                      </a:cubicBezTo>
                      <a:cubicBezTo>
                        <a:pt x="459" y="0"/>
                        <a:pt x="615" y="76"/>
                        <a:pt x="638" y="200"/>
                      </a:cubicBezTo>
                      <a:cubicBezTo>
                        <a:pt x="661" y="325"/>
                        <a:pt x="542" y="452"/>
                        <a:pt x="372" y="483"/>
                      </a:cubicBezTo>
                      <a:cubicBezTo>
                        <a:pt x="353" y="486"/>
                        <a:pt x="335" y="488"/>
                        <a:pt x="317" y="489"/>
                      </a:cubicBezTo>
                      <a:cubicBezTo>
                        <a:pt x="325" y="518"/>
                        <a:pt x="341" y="555"/>
                        <a:pt x="378" y="589"/>
                      </a:cubicBezTo>
                      <a:cubicBezTo>
                        <a:pt x="385" y="595"/>
                        <a:pt x="380" y="601"/>
                        <a:pt x="371" y="598"/>
                      </a:cubicBezTo>
                      <a:cubicBezTo>
                        <a:pt x="294" y="570"/>
                        <a:pt x="236" y="516"/>
                        <a:pt x="202" y="478"/>
                      </a:cubicBezTo>
                      <a:cubicBezTo>
                        <a:pt x="108" y="453"/>
                        <a:pt x="38" y="393"/>
                        <a:pt x="23" y="31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dirty="0"/>
                </a:p>
              </p:txBody>
            </p:sp>
            <p:sp>
              <p:nvSpPr>
                <p:cNvPr id="89" name="Freeform 77">
                  <a:extLst>
                    <a:ext uri="{FF2B5EF4-FFF2-40B4-BE49-F238E27FC236}">
                      <a16:creationId xmlns:a16="http://schemas.microsoft.com/office/drawing/2014/main" id="{F6224E6D-EF00-5348-973A-3AE70FA47B6E}"/>
                    </a:ext>
                  </a:extLst>
                </p:cNvPr>
                <p:cNvSpPr>
                  <a:spLocks noChangeAspect="1"/>
                </p:cNvSpPr>
                <p:nvPr/>
              </p:nvSpPr>
              <p:spPr bwMode="auto">
                <a:xfrm>
                  <a:off x="6745288" y="1300163"/>
                  <a:ext cx="66675" cy="66675"/>
                </a:xfrm>
                <a:custGeom>
                  <a:avLst/>
                  <a:gdLst>
                    <a:gd name="T0" fmla="*/ 64 w 67"/>
                    <a:gd name="T1" fmla="*/ 28 h 67"/>
                    <a:gd name="T2" fmla="*/ 39 w 67"/>
                    <a:gd name="T3" fmla="*/ 64 h 67"/>
                    <a:gd name="T4" fmla="*/ 3 w 67"/>
                    <a:gd name="T5" fmla="*/ 39 h 67"/>
                    <a:gd name="T6" fmla="*/ 28 w 67"/>
                    <a:gd name="T7" fmla="*/ 3 h 67"/>
                    <a:gd name="T8" fmla="*/ 64 w 67"/>
                    <a:gd name="T9" fmla="*/ 28 h 67"/>
                  </a:gdLst>
                  <a:ahLst/>
                  <a:cxnLst>
                    <a:cxn ang="0">
                      <a:pos x="T0" y="T1"/>
                    </a:cxn>
                    <a:cxn ang="0">
                      <a:pos x="T2" y="T3"/>
                    </a:cxn>
                    <a:cxn ang="0">
                      <a:pos x="T4" y="T5"/>
                    </a:cxn>
                    <a:cxn ang="0">
                      <a:pos x="T6" y="T7"/>
                    </a:cxn>
                    <a:cxn ang="0">
                      <a:pos x="T8" y="T9"/>
                    </a:cxn>
                  </a:cxnLst>
                  <a:rect l="0" t="0" r="r" b="b"/>
                  <a:pathLst>
                    <a:path w="67" h="67">
                      <a:moveTo>
                        <a:pt x="64" y="28"/>
                      </a:moveTo>
                      <a:cubicBezTo>
                        <a:pt x="67" y="45"/>
                        <a:pt x="56" y="61"/>
                        <a:pt x="39" y="64"/>
                      </a:cubicBezTo>
                      <a:cubicBezTo>
                        <a:pt x="23" y="67"/>
                        <a:pt x="6" y="56"/>
                        <a:pt x="3" y="39"/>
                      </a:cubicBezTo>
                      <a:cubicBezTo>
                        <a:pt x="0" y="22"/>
                        <a:pt x="11" y="6"/>
                        <a:pt x="28" y="3"/>
                      </a:cubicBezTo>
                      <a:cubicBezTo>
                        <a:pt x="45" y="0"/>
                        <a:pt x="61" y="11"/>
                        <a:pt x="64" y="28"/>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90" name="Freeform 78">
                  <a:extLst>
                    <a:ext uri="{FF2B5EF4-FFF2-40B4-BE49-F238E27FC236}">
                      <a16:creationId xmlns:a16="http://schemas.microsoft.com/office/drawing/2014/main" id="{6A6201CE-D007-6D4D-95F0-9DD4F2B19790}"/>
                    </a:ext>
                  </a:extLst>
                </p:cNvPr>
                <p:cNvSpPr>
                  <a:spLocks noChangeAspect="1"/>
                </p:cNvSpPr>
                <p:nvPr/>
              </p:nvSpPr>
              <p:spPr bwMode="auto">
                <a:xfrm>
                  <a:off x="6859588" y="1277938"/>
                  <a:ext cx="68263" cy="66675"/>
                </a:xfrm>
                <a:custGeom>
                  <a:avLst/>
                  <a:gdLst>
                    <a:gd name="T0" fmla="*/ 64 w 67"/>
                    <a:gd name="T1" fmla="*/ 28 h 67"/>
                    <a:gd name="T2" fmla="*/ 39 w 67"/>
                    <a:gd name="T3" fmla="*/ 64 h 67"/>
                    <a:gd name="T4" fmla="*/ 3 w 67"/>
                    <a:gd name="T5" fmla="*/ 39 h 67"/>
                    <a:gd name="T6" fmla="*/ 28 w 67"/>
                    <a:gd name="T7" fmla="*/ 3 h 67"/>
                    <a:gd name="T8" fmla="*/ 64 w 67"/>
                    <a:gd name="T9" fmla="*/ 28 h 67"/>
                  </a:gdLst>
                  <a:ahLst/>
                  <a:cxnLst>
                    <a:cxn ang="0">
                      <a:pos x="T0" y="T1"/>
                    </a:cxn>
                    <a:cxn ang="0">
                      <a:pos x="T2" y="T3"/>
                    </a:cxn>
                    <a:cxn ang="0">
                      <a:pos x="T4" y="T5"/>
                    </a:cxn>
                    <a:cxn ang="0">
                      <a:pos x="T6" y="T7"/>
                    </a:cxn>
                    <a:cxn ang="0">
                      <a:pos x="T8" y="T9"/>
                    </a:cxn>
                  </a:cxnLst>
                  <a:rect l="0" t="0" r="r" b="b"/>
                  <a:pathLst>
                    <a:path w="67" h="67">
                      <a:moveTo>
                        <a:pt x="64" y="28"/>
                      </a:moveTo>
                      <a:cubicBezTo>
                        <a:pt x="67" y="45"/>
                        <a:pt x="56" y="61"/>
                        <a:pt x="39" y="64"/>
                      </a:cubicBezTo>
                      <a:cubicBezTo>
                        <a:pt x="22" y="67"/>
                        <a:pt x="6" y="56"/>
                        <a:pt x="3" y="39"/>
                      </a:cubicBezTo>
                      <a:cubicBezTo>
                        <a:pt x="0" y="22"/>
                        <a:pt x="11" y="6"/>
                        <a:pt x="28" y="3"/>
                      </a:cubicBezTo>
                      <a:cubicBezTo>
                        <a:pt x="45" y="0"/>
                        <a:pt x="61" y="11"/>
                        <a:pt x="64" y="28"/>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91" name="Freeform 79">
                  <a:extLst>
                    <a:ext uri="{FF2B5EF4-FFF2-40B4-BE49-F238E27FC236}">
                      <a16:creationId xmlns:a16="http://schemas.microsoft.com/office/drawing/2014/main" id="{52CC641D-00A6-DC40-B77B-2F3F7E8240BA}"/>
                    </a:ext>
                  </a:extLst>
                </p:cNvPr>
                <p:cNvSpPr>
                  <a:spLocks noChangeAspect="1"/>
                </p:cNvSpPr>
                <p:nvPr/>
              </p:nvSpPr>
              <p:spPr bwMode="auto">
                <a:xfrm>
                  <a:off x="6973888" y="1257301"/>
                  <a:ext cx="66675" cy="66675"/>
                </a:xfrm>
                <a:custGeom>
                  <a:avLst/>
                  <a:gdLst>
                    <a:gd name="T0" fmla="*/ 64 w 67"/>
                    <a:gd name="T1" fmla="*/ 28 h 67"/>
                    <a:gd name="T2" fmla="*/ 39 w 67"/>
                    <a:gd name="T3" fmla="*/ 64 h 67"/>
                    <a:gd name="T4" fmla="*/ 3 w 67"/>
                    <a:gd name="T5" fmla="*/ 39 h 67"/>
                    <a:gd name="T6" fmla="*/ 28 w 67"/>
                    <a:gd name="T7" fmla="*/ 3 h 67"/>
                    <a:gd name="T8" fmla="*/ 64 w 67"/>
                    <a:gd name="T9" fmla="*/ 28 h 67"/>
                  </a:gdLst>
                  <a:ahLst/>
                  <a:cxnLst>
                    <a:cxn ang="0">
                      <a:pos x="T0" y="T1"/>
                    </a:cxn>
                    <a:cxn ang="0">
                      <a:pos x="T2" y="T3"/>
                    </a:cxn>
                    <a:cxn ang="0">
                      <a:pos x="T4" y="T5"/>
                    </a:cxn>
                    <a:cxn ang="0">
                      <a:pos x="T6" y="T7"/>
                    </a:cxn>
                    <a:cxn ang="0">
                      <a:pos x="T8" y="T9"/>
                    </a:cxn>
                  </a:cxnLst>
                  <a:rect l="0" t="0" r="r" b="b"/>
                  <a:pathLst>
                    <a:path w="67" h="67">
                      <a:moveTo>
                        <a:pt x="64" y="28"/>
                      </a:moveTo>
                      <a:cubicBezTo>
                        <a:pt x="67" y="45"/>
                        <a:pt x="56" y="61"/>
                        <a:pt x="39" y="64"/>
                      </a:cubicBezTo>
                      <a:cubicBezTo>
                        <a:pt x="23" y="67"/>
                        <a:pt x="6" y="56"/>
                        <a:pt x="3" y="39"/>
                      </a:cubicBezTo>
                      <a:cubicBezTo>
                        <a:pt x="0" y="23"/>
                        <a:pt x="11" y="6"/>
                        <a:pt x="28" y="3"/>
                      </a:cubicBezTo>
                      <a:cubicBezTo>
                        <a:pt x="45" y="0"/>
                        <a:pt x="61" y="11"/>
                        <a:pt x="64" y="28"/>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grpSp>
          <p:sp>
            <p:nvSpPr>
              <p:cNvPr id="75" name="Freeform 80">
                <a:extLst>
                  <a:ext uri="{FF2B5EF4-FFF2-40B4-BE49-F238E27FC236}">
                    <a16:creationId xmlns:a16="http://schemas.microsoft.com/office/drawing/2014/main" id="{4C1228E1-F19E-994D-88B7-22C9EF8F38B2}"/>
                  </a:ext>
                </a:extLst>
              </p:cNvPr>
              <p:cNvSpPr>
                <a:spLocks noChangeAspect="1" noEditPoints="1"/>
              </p:cNvSpPr>
              <p:nvPr/>
            </p:nvSpPr>
            <p:spPr bwMode="auto">
              <a:xfrm>
                <a:off x="4302125" y="2155826"/>
                <a:ext cx="606425" cy="606425"/>
              </a:xfrm>
              <a:custGeom>
                <a:avLst/>
                <a:gdLst>
                  <a:gd name="T0" fmla="*/ 79 w 609"/>
                  <a:gd name="T1" fmla="*/ 162 h 610"/>
                  <a:gd name="T2" fmla="*/ 530 w 609"/>
                  <a:gd name="T3" fmla="*/ 449 h 610"/>
                  <a:gd name="T4" fmla="*/ 300 w 609"/>
                  <a:gd name="T5" fmla="*/ 90 h 610"/>
                  <a:gd name="T6" fmla="*/ 267 w 609"/>
                  <a:gd name="T7" fmla="*/ 93 h 610"/>
                  <a:gd name="T8" fmla="*/ 230 w 609"/>
                  <a:gd name="T9" fmla="*/ 104 h 610"/>
                  <a:gd name="T10" fmla="*/ 170 w 609"/>
                  <a:gd name="T11" fmla="*/ 202 h 610"/>
                  <a:gd name="T12" fmla="*/ 230 w 609"/>
                  <a:gd name="T13" fmla="*/ 104 h 610"/>
                  <a:gd name="T14" fmla="*/ 155 w 609"/>
                  <a:gd name="T15" fmla="*/ 226 h 610"/>
                  <a:gd name="T16" fmla="*/ 90 w 609"/>
                  <a:gd name="T17" fmla="*/ 320 h 610"/>
                  <a:gd name="T18" fmla="*/ 96 w 609"/>
                  <a:gd name="T19" fmla="*/ 357 h 610"/>
                  <a:gd name="T20" fmla="*/ 108 w 609"/>
                  <a:gd name="T21" fmla="*/ 393 h 610"/>
                  <a:gd name="T22" fmla="*/ 170 w 609"/>
                  <a:gd name="T23" fmla="*/ 473 h 610"/>
                  <a:gd name="T24" fmla="*/ 131 w 609"/>
                  <a:gd name="T25" fmla="*/ 379 h 610"/>
                  <a:gd name="T26" fmla="*/ 170 w 609"/>
                  <a:gd name="T27" fmla="*/ 473 h 610"/>
                  <a:gd name="T28" fmla="*/ 134 w 609"/>
                  <a:gd name="T29" fmla="*/ 348 h 610"/>
                  <a:gd name="T30" fmla="*/ 277 w 609"/>
                  <a:gd name="T31" fmla="*/ 304 h 610"/>
                  <a:gd name="T32" fmla="*/ 292 w 609"/>
                  <a:gd name="T33" fmla="*/ 280 h 610"/>
                  <a:gd name="T34" fmla="*/ 273 w 609"/>
                  <a:gd name="T35" fmla="*/ 131 h 610"/>
                  <a:gd name="T36" fmla="*/ 292 w 609"/>
                  <a:gd name="T37" fmla="*/ 280 h 610"/>
                  <a:gd name="T38" fmla="*/ 300 w 609"/>
                  <a:gd name="T39" fmla="*/ 115 h 610"/>
                  <a:gd name="T40" fmla="*/ 399 w 609"/>
                  <a:gd name="T41" fmla="*/ 112 h 610"/>
                  <a:gd name="T42" fmla="*/ 519 w 609"/>
                  <a:gd name="T43" fmla="*/ 288 h 610"/>
                  <a:gd name="T44" fmla="*/ 455 w 609"/>
                  <a:gd name="T45" fmla="*/ 384 h 610"/>
                  <a:gd name="T46" fmla="*/ 519 w 609"/>
                  <a:gd name="T47" fmla="*/ 288 h 610"/>
                  <a:gd name="T48" fmla="*/ 501 w 609"/>
                  <a:gd name="T49" fmla="*/ 243 h 610"/>
                  <a:gd name="T50" fmla="*/ 513 w 609"/>
                  <a:gd name="T51" fmla="*/ 250 h 610"/>
                  <a:gd name="T52" fmla="*/ 471 w 609"/>
                  <a:gd name="T53" fmla="*/ 169 h 610"/>
                  <a:gd name="T54" fmla="*/ 393 w 609"/>
                  <a:gd name="T55" fmla="*/ 174 h 610"/>
                  <a:gd name="T56" fmla="*/ 378 w 609"/>
                  <a:gd name="T57" fmla="*/ 198 h 610"/>
                  <a:gd name="T58" fmla="*/ 436 w 609"/>
                  <a:gd name="T59" fmla="*/ 372 h 610"/>
                  <a:gd name="T60" fmla="*/ 378 w 609"/>
                  <a:gd name="T61" fmla="*/ 198 h 610"/>
                  <a:gd name="T62" fmla="*/ 421 w 609"/>
                  <a:gd name="T63" fmla="*/ 396 h 610"/>
                  <a:gd name="T64" fmla="*/ 240 w 609"/>
                  <a:gd name="T65" fmla="*/ 415 h 610"/>
                  <a:gd name="T66" fmla="*/ 250 w 609"/>
                  <a:gd name="T67" fmla="*/ 514 h 610"/>
                  <a:gd name="T68" fmla="*/ 225 w 609"/>
                  <a:gd name="T69" fmla="*/ 439 h 610"/>
                  <a:gd name="T70" fmla="*/ 250 w 609"/>
                  <a:gd name="T71" fmla="*/ 514 h 610"/>
                  <a:gd name="T72" fmla="*/ 334 w 609"/>
                  <a:gd name="T73" fmla="*/ 508 h 610"/>
                  <a:gd name="T74" fmla="*/ 309 w 609"/>
                  <a:gd name="T75" fmla="*/ 521 h 610"/>
                  <a:gd name="T76" fmla="*/ 360 w 609"/>
                  <a:gd name="T77" fmla="*/ 491 h 610"/>
                  <a:gd name="T78" fmla="*/ 478 w 609"/>
                  <a:gd name="T79" fmla="*/ 432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9" h="610">
                    <a:moveTo>
                      <a:pt x="448" y="80"/>
                    </a:moveTo>
                    <a:cubicBezTo>
                      <a:pt x="324" y="0"/>
                      <a:pt x="158" y="37"/>
                      <a:pt x="79" y="162"/>
                    </a:cubicBezTo>
                    <a:cubicBezTo>
                      <a:pt x="0" y="286"/>
                      <a:pt x="37" y="452"/>
                      <a:pt x="161" y="531"/>
                    </a:cubicBezTo>
                    <a:cubicBezTo>
                      <a:pt x="286" y="610"/>
                      <a:pt x="451" y="573"/>
                      <a:pt x="530" y="449"/>
                    </a:cubicBezTo>
                    <a:cubicBezTo>
                      <a:pt x="609" y="324"/>
                      <a:pt x="573" y="159"/>
                      <a:pt x="448" y="80"/>
                    </a:cubicBezTo>
                    <a:close/>
                    <a:moveTo>
                      <a:pt x="300" y="90"/>
                    </a:moveTo>
                    <a:cubicBezTo>
                      <a:pt x="293" y="93"/>
                      <a:pt x="286" y="97"/>
                      <a:pt x="278" y="101"/>
                    </a:cubicBezTo>
                    <a:cubicBezTo>
                      <a:pt x="267" y="93"/>
                      <a:pt x="267" y="93"/>
                      <a:pt x="267" y="93"/>
                    </a:cubicBezTo>
                    <a:cubicBezTo>
                      <a:pt x="278" y="91"/>
                      <a:pt x="289" y="90"/>
                      <a:pt x="300" y="90"/>
                    </a:cubicBezTo>
                    <a:close/>
                    <a:moveTo>
                      <a:pt x="230" y="104"/>
                    </a:moveTo>
                    <a:cubicBezTo>
                      <a:pt x="252" y="118"/>
                      <a:pt x="252" y="118"/>
                      <a:pt x="252" y="118"/>
                    </a:cubicBezTo>
                    <a:cubicBezTo>
                      <a:pt x="222" y="139"/>
                      <a:pt x="194" y="168"/>
                      <a:pt x="170" y="202"/>
                    </a:cubicBezTo>
                    <a:cubicBezTo>
                      <a:pt x="131" y="178"/>
                      <a:pt x="131" y="178"/>
                      <a:pt x="131" y="178"/>
                    </a:cubicBezTo>
                    <a:cubicBezTo>
                      <a:pt x="157" y="143"/>
                      <a:pt x="191" y="118"/>
                      <a:pt x="230" y="104"/>
                    </a:cubicBezTo>
                    <a:close/>
                    <a:moveTo>
                      <a:pt x="116" y="202"/>
                    </a:moveTo>
                    <a:cubicBezTo>
                      <a:pt x="155" y="226"/>
                      <a:pt x="155" y="226"/>
                      <a:pt x="155" y="226"/>
                    </a:cubicBezTo>
                    <a:cubicBezTo>
                      <a:pt x="134" y="262"/>
                      <a:pt x="120" y="299"/>
                      <a:pt x="113" y="335"/>
                    </a:cubicBezTo>
                    <a:cubicBezTo>
                      <a:pt x="90" y="320"/>
                      <a:pt x="90" y="320"/>
                      <a:pt x="90" y="320"/>
                    </a:cubicBezTo>
                    <a:cubicBezTo>
                      <a:pt x="87" y="280"/>
                      <a:pt x="96" y="239"/>
                      <a:pt x="116" y="202"/>
                    </a:cubicBezTo>
                    <a:close/>
                    <a:moveTo>
                      <a:pt x="96" y="357"/>
                    </a:moveTo>
                    <a:cubicBezTo>
                      <a:pt x="109" y="366"/>
                      <a:pt x="109" y="366"/>
                      <a:pt x="109" y="366"/>
                    </a:cubicBezTo>
                    <a:cubicBezTo>
                      <a:pt x="108" y="375"/>
                      <a:pt x="108" y="384"/>
                      <a:pt x="108" y="393"/>
                    </a:cubicBezTo>
                    <a:cubicBezTo>
                      <a:pt x="103" y="382"/>
                      <a:pt x="99" y="370"/>
                      <a:pt x="96" y="357"/>
                    </a:cubicBezTo>
                    <a:close/>
                    <a:moveTo>
                      <a:pt x="170" y="473"/>
                    </a:moveTo>
                    <a:cubicBezTo>
                      <a:pt x="159" y="464"/>
                      <a:pt x="149" y="455"/>
                      <a:pt x="140" y="444"/>
                    </a:cubicBezTo>
                    <a:cubicBezTo>
                      <a:pt x="133" y="425"/>
                      <a:pt x="130" y="403"/>
                      <a:pt x="131" y="379"/>
                    </a:cubicBezTo>
                    <a:cubicBezTo>
                      <a:pt x="201" y="424"/>
                      <a:pt x="201" y="424"/>
                      <a:pt x="201" y="424"/>
                    </a:cubicBezTo>
                    <a:lnTo>
                      <a:pt x="170" y="473"/>
                    </a:lnTo>
                    <a:close/>
                    <a:moveTo>
                      <a:pt x="216" y="400"/>
                    </a:moveTo>
                    <a:cubicBezTo>
                      <a:pt x="134" y="348"/>
                      <a:pt x="134" y="348"/>
                      <a:pt x="134" y="348"/>
                    </a:cubicBezTo>
                    <a:cubicBezTo>
                      <a:pt x="140" y="312"/>
                      <a:pt x="153" y="275"/>
                      <a:pt x="174" y="239"/>
                    </a:cubicBezTo>
                    <a:cubicBezTo>
                      <a:pt x="277" y="304"/>
                      <a:pt x="277" y="304"/>
                      <a:pt x="277" y="304"/>
                    </a:cubicBezTo>
                    <a:lnTo>
                      <a:pt x="216" y="400"/>
                    </a:lnTo>
                    <a:close/>
                    <a:moveTo>
                      <a:pt x="292" y="280"/>
                    </a:moveTo>
                    <a:cubicBezTo>
                      <a:pt x="189" y="215"/>
                      <a:pt x="189" y="215"/>
                      <a:pt x="189" y="215"/>
                    </a:cubicBezTo>
                    <a:cubicBezTo>
                      <a:pt x="214" y="180"/>
                      <a:pt x="242" y="151"/>
                      <a:pt x="273" y="131"/>
                    </a:cubicBezTo>
                    <a:cubicBezTo>
                      <a:pt x="354" y="183"/>
                      <a:pt x="354" y="183"/>
                      <a:pt x="354" y="183"/>
                    </a:cubicBezTo>
                    <a:lnTo>
                      <a:pt x="292" y="280"/>
                    </a:lnTo>
                    <a:close/>
                    <a:moveTo>
                      <a:pt x="369" y="159"/>
                    </a:moveTo>
                    <a:cubicBezTo>
                      <a:pt x="300" y="115"/>
                      <a:pt x="300" y="115"/>
                      <a:pt x="300" y="115"/>
                    </a:cubicBezTo>
                    <a:cubicBezTo>
                      <a:pt x="320" y="105"/>
                      <a:pt x="340" y="99"/>
                      <a:pt x="359" y="97"/>
                    </a:cubicBezTo>
                    <a:cubicBezTo>
                      <a:pt x="373" y="100"/>
                      <a:pt x="386" y="105"/>
                      <a:pt x="399" y="112"/>
                    </a:cubicBezTo>
                    <a:lnTo>
                      <a:pt x="369" y="159"/>
                    </a:lnTo>
                    <a:close/>
                    <a:moveTo>
                      <a:pt x="519" y="288"/>
                    </a:moveTo>
                    <a:cubicBezTo>
                      <a:pt x="523" y="328"/>
                      <a:pt x="514" y="370"/>
                      <a:pt x="494" y="408"/>
                    </a:cubicBezTo>
                    <a:cubicBezTo>
                      <a:pt x="455" y="384"/>
                      <a:pt x="455" y="384"/>
                      <a:pt x="455" y="384"/>
                    </a:cubicBezTo>
                    <a:cubicBezTo>
                      <a:pt x="477" y="348"/>
                      <a:pt x="491" y="310"/>
                      <a:pt x="497" y="274"/>
                    </a:cubicBezTo>
                    <a:lnTo>
                      <a:pt x="519" y="288"/>
                    </a:lnTo>
                    <a:close/>
                    <a:moveTo>
                      <a:pt x="513" y="250"/>
                    </a:moveTo>
                    <a:cubicBezTo>
                      <a:pt x="501" y="243"/>
                      <a:pt x="501" y="243"/>
                      <a:pt x="501" y="243"/>
                    </a:cubicBezTo>
                    <a:cubicBezTo>
                      <a:pt x="502" y="235"/>
                      <a:pt x="502" y="227"/>
                      <a:pt x="502" y="219"/>
                    </a:cubicBezTo>
                    <a:cubicBezTo>
                      <a:pt x="506" y="229"/>
                      <a:pt x="510" y="239"/>
                      <a:pt x="513" y="250"/>
                    </a:cubicBezTo>
                    <a:close/>
                    <a:moveTo>
                      <a:pt x="424" y="126"/>
                    </a:moveTo>
                    <a:cubicBezTo>
                      <a:pt x="442" y="138"/>
                      <a:pt x="458" y="153"/>
                      <a:pt x="471" y="169"/>
                    </a:cubicBezTo>
                    <a:cubicBezTo>
                      <a:pt x="477" y="187"/>
                      <a:pt x="480" y="207"/>
                      <a:pt x="480" y="229"/>
                    </a:cubicBezTo>
                    <a:cubicBezTo>
                      <a:pt x="393" y="174"/>
                      <a:pt x="393" y="174"/>
                      <a:pt x="393" y="174"/>
                    </a:cubicBezTo>
                    <a:lnTo>
                      <a:pt x="424" y="126"/>
                    </a:lnTo>
                    <a:close/>
                    <a:moveTo>
                      <a:pt x="378" y="198"/>
                    </a:moveTo>
                    <a:cubicBezTo>
                      <a:pt x="477" y="261"/>
                      <a:pt x="477" y="261"/>
                      <a:pt x="477" y="261"/>
                    </a:cubicBezTo>
                    <a:cubicBezTo>
                      <a:pt x="471" y="297"/>
                      <a:pt x="458" y="335"/>
                      <a:pt x="436" y="372"/>
                    </a:cubicBezTo>
                    <a:cubicBezTo>
                      <a:pt x="316" y="295"/>
                      <a:pt x="316" y="295"/>
                      <a:pt x="316" y="295"/>
                    </a:cubicBezTo>
                    <a:lnTo>
                      <a:pt x="378" y="198"/>
                    </a:lnTo>
                    <a:close/>
                    <a:moveTo>
                      <a:pt x="301" y="319"/>
                    </a:moveTo>
                    <a:cubicBezTo>
                      <a:pt x="421" y="396"/>
                      <a:pt x="421" y="396"/>
                      <a:pt x="421" y="396"/>
                    </a:cubicBezTo>
                    <a:cubicBezTo>
                      <a:pt x="397" y="430"/>
                      <a:pt x="369" y="458"/>
                      <a:pt x="339" y="478"/>
                    </a:cubicBezTo>
                    <a:cubicBezTo>
                      <a:pt x="240" y="415"/>
                      <a:pt x="240" y="415"/>
                      <a:pt x="240" y="415"/>
                    </a:cubicBezTo>
                    <a:lnTo>
                      <a:pt x="301" y="319"/>
                    </a:lnTo>
                    <a:close/>
                    <a:moveTo>
                      <a:pt x="250" y="514"/>
                    </a:moveTo>
                    <a:cubicBezTo>
                      <a:pt x="231" y="509"/>
                      <a:pt x="211" y="500"/>
                      <a:pt x="193" y="489"/>
                    </a:cubicBezTo>
                    <a:cubicBezTo>
                      <a:pt x="225" y="439"/>
                      <a:pt x="225" y="439"/>
                      <a:pt x="225" y="439"/>
                    </a:cubicBezTo>
                    <a:cubicBezTo>
                      <a:pt x="312" y="495"/>
                      <a:pt x="312" y="495"/>
                      <a:pt x="312" y="495"/>
                    </a:cubicBezTo>
                    <a:cubicBezTo>
                      <a:pt x="291" y="505"/>
                      <a:pt x="270" y="512"/>
                      <a:pt x="250" y="514"/>
                    </a:cubicBezTo>
                    <a:close/>
                    <a:moveTo>
                      <a:pt x="309" y="521"/>
                    </a:moveTo>
                    <a:cubicBezTo>
                      <a:pt x="317" y="517"/>
                      <a:pt x="326" y="513"/>
                      <a:pt x="334" y="508"/>
                    </a:cubicBezTo>
                    <a:cubicBezTo>
                      <a:pt x="346" y="516"/>
                      <a:pt x="346" y="516"/>
                      <a:pt x="346" y="516"/>
                    </a:cubicBezTo>
                    <a:cubicBezTo>
                      <a:pt x="334" y="519"/>
                      <a:pt x="322" y="520"/>
                      <a:pt x="309" y="521"/>
                    </a:cubicBezTo>
                    <a:close/>
                    <a:moveTo>
                      <a:pt x="383" y="506"/>
                    </a:moveTo>
                    <a:cubicBezTo>
                      <a:pt x="360" y="491"/>
                      <a:pt x="360" y="491"/>
                      <a:pt x="360" y="491"/>
                    </a:cubicBezTo>
                    <a:cubicBezTo>
                      <a:pt x="389" y="470"/>
                      <a:pt x="417" y="442"/>
                      <a:pt x="440" y="408"/>
                    </a:cubicBezTo>
                    <a:cubicBezTo>
                      <a:pt x="478" y="432"/>
                      <a:pt x="478" y="432"/>
                      <a:pt x="478" y="432"/>
                    </a:cubicBezTo>
                    <a:cubicBezTo>
                      <a:pt x="453" y="467"/>
                      <a:pt x="420" y="491"/>
                      <a:pt x="383" y="50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grpSp>
            <p:nvGrpSpPr>
              <p:cNvPr id="76" name="Group 96">
                <a:extLst>
                  <a:ext uri="{FF2B5EF4-FFF2-40B4-BE49-F238E27FC236}">
                    <a16:creationId xmlns:a16="http://schemas.microsoft.com/office/drawing/2014/main" id="{6827DABF-2CF9-0B4B-A4AD-474EBD9EEB7F}"/>
                  </a:ext>
                </a:extLst>
              </p:cNvPr>
              <p:cNvGrpSpPr>
                <a:grpSpLocks noChangeAspect="1"/>
              </p:cNvGrpSpPr>
              <p:nvPr/>
            </p:nvGrpSpPr>
            <p:grpSpPr>
              <a:xfrm>
                <a:off x="7756525" y="3811588"/>
                <a:ext cx="592138" cy="522288"/>
                <a:chOff x="7756525" y="3811588"/>
                <a:chExt cx="592138" cy="522288"/>
              </a:xfrm>
            </p:grpSpPr>
            <p:sp>
              <p:nvSpPr>
                <p:cNvPr id="84" name="Freeform 104">
                  <a:extLst>
                    <a:ext uri="{FF2B5EF4-FFF2-40B4-BE49-F238E27FC236}">
                      <a16:creationId xmlns:a16="http://schemas.microsoft.com/office/drawing/2014/main" id="{2B1D97F5-B60C-3B4C-95C4-F2688F24A2B3}"/>
                    </a:ext>
                  </a:extLst>
                </p:cNvPr>
                <p:cNvSpPr>
                  <a:spLocks noChangeAspect="1"/>
                </p:cNvSpPr>
                <p:nvPr/>
              </p:nvSpPr>
              <p:spPr bwMode="auto">
                <a:xfrm>
                  <a:off x="7870825" y="3811588"/>
                  <a:ext cx="477838" cy="409575"/>
                </a:xfrm>
                <a:custGeom>
                  <a:avLst/>
                  <a:gdLst>
                    <a:gd name="T0" fmla="*/ 374 w 479"/>
                    <a:gd name="T1" fmla="*/ 404 h 411"/>
                    <a:gd name="T2" fmla="*/ 370 w 479"/>
                    <a:gd name="T3" fmla="*/ 402 h 411"/>
                    <a:gd name="T4" fmla="*/ 370 w 479"/>
                    <a:gd name="T5" fmla="*/ 402 h 411"/>
                    <a:gd name="T6" fmla="*/ 370 w 479"/>
                    <a:gd name="T7" fmla="*/ 402 h 411"/>
                    <a:gd name="T8" fmla="*/ 370 w 479"/>
                    <a:gd name="T9" fmla="*/ 402 h 411"/>
                    <a:gd name="T10" fmla="*/ 370 w 479"/>
                    <a:gd name="T11" fmla="*/ 402 h 411"/>
                    <a:gd name="T12" fmla="*/ 370 w 479"/>
                    <a:gd name="T13" fmla="*/ 402 h 411"/>
                    <a:gd name="T14" fmla="*/ 370 w 479"/>
                    <a:gd name="T15" fmla="*/ 402 h 411"/>
                    <a:gd name="T16" fmla="*/ 370 w 479"/>
                    <a:gd name="T17" fmla="*/ 402 h 411"/>
                    <a:gd name="T18" fmla="*/ 370 w 479"/>
                    <a:gd name="T19" fmla="*/ 402 h 411"/>
                    <a:gd name="T20" fmla="*/ 370 w 479"/>
                    <a:gd name="T21" fmla="*/ 402 h 411"/>
                    <a:gd name="T22" fmla="*/ 370 w 479"/>
                    <a:gd name="T23" fmla="*/ 402 h 411"/>
                    <a:gd name="T24" fmla="*/ 9 w 479"/>
                    <a:gd name="T25" fmla="*/ 255 h 411"/>
                    <a:gd name="T26" fmla="*/ 9 w 479"/>
                    <a:gd name="T27" fmla="*/ 256 h 411"/>
                    <a:gd name="T28" fmla="*/ 9 w 479"/>
                    <a:gd name="T29" fmla="*/ 256 h 411"/>
                    <a:gd name="T30" fmla="*/ 9 w 479"/>
                    <a:gd name="T31" fmla="*/ 255 h 411"/>
                    <a:gd name="T32" fmla="*/ 9 w 479"/>
                    <a:gd name="T33" fmla="*/ 256 h 411"/>
                    <a:gd name="T34" fmla="*/ 9 w 479"/>
                    <a:gd name="T35" fmla="*/ 256 h 411"/>
                    <a:gd name="T36" fmla="*/ 9 w 479"/>
                    <a:gd name="T37" fmla="*/ 256 h 411"/>
                    <a:gd name="T38" fmla="*/ 9 w 479"/>
                    <a:gd name="T39" fmla="*/ 256 h 411"/>
                    <a:gd name="T40" fmla="*/ 9 w 479"/>
                    <a:gd name="T41" fmla="*/ 256 h 411"/>
                    <a:gd name="T42" fmla="*/ 9 w 479"/>
                    <a:gd name="T43" fmla="*/ 256 h 411"/>
                    <a:gd name="T44" fmla="*/ 9 w 479"/>
                    <a:gd name="T45" fmla="*/ 256 h 411"/>
                    <a:gd name="T46" fmla="*/ 109 w 479"/>
                    <a:gd name="T47" fmla="*/ 9 h 411"/>
                    <a:gd name="T48" fmla="*/ 109 w 479"/>
                    <a:gd name="T49" fmla="*/ 9 h 411"/>
                    <a:gd name="T50" fmla="*/ 109 w 479"/>
                    <a:gd name="T51" fmla="*/ 9 h 411"/>
                    <a:gd name="T52" fmla="*/ 109 w 479"/>
                    <a:gd name="T53" fmla="*/ 9 h 411"/>
                    <a:gd name="T54" fmla="*/ 109 w 479"/>
                    <a:gd name="T55" fmla="*/ 9 h 411"/>
                    <a:gd name="T56" fmla="*/ 109 w 479"/>
                    <a:gd name="T57" fmla="*/ 9 h 411"/>
                    <a:gd name="T58" fmla="*/ 109 w 479"/>
                    <a:gd name="T59" fmla="*/ 8 h 411"/>
                    <a:gd name="T60" fmla="*/ 109 w 479"/>
                    <a:gd name="T61" fmla="*/ 9 h 411"/>
                    <a:gd name="T62" fmla="*/ 109 w 479"/>
                    <a:gd name="T63" fmla="*/ 9 h 411"/>
                    <a:gd name="T64" fmla="*/ 109 w 479"/>
                    <a:gd name="T65" fmla="*/ 8 h 411"/>
                    <a:gd name="T66" fmla="*/ 109 w 479"/>
                    <a:gd name="T67" fmla="*/ 9 h 411"/>
                    <a:gd name="T68" fmla="*/ 470 w 479"/>
                    <a:gd name="T69" fmla="*/ 155 h 411"/>
                    <a:gd name="T70" fmla="*/ 470 w 479"/>
                    <a:gd name="T71" fmla="*/ 155 h 411"/>
                    <a:gd name="T72" fmla="*/ 470 w 479"/>
                    <a:gd name="T73" fmla="*/ 155 h 411"/>
                    <a:gd name="T74" fmla="*/ 470 w 479"/>
                    <a:gd name="T75" fmla="*/ 155 h 411"/>
                    <a:gd name="T76" fmla="*/ 470 w 479"/>
                    <a:gd name="T77" fmla="*/ 155 h 411"/>
                    <a:gd name="T78" fmla="*/ 470 w 479"/>
                    <a:gd name="T79" fmla="*/ 155 h 411"/>
                    <a:gd name="T80" fmla="*/ 470 w 479"/>
                    <a:gd name="T81" fmla="*/ 155 h 411"/>
                    <a:gd name="T82" fmla="*/ 470 w 479"/>
                    <a:gd name="T83" fmla="*/ 155 h 411"/>
                    <a:gd name="T84" fmla="*/ 470 w 479"/>
                    <a:gd name="T85" fmla="*/ 155 h 411"/>
                    <a:gd name="T86" fmla="*/ 470 w 479"/>
                    <a:gd name="T87" fmla="*/ 155 h 411"/>
                    <a:gd name="T88" fmla="*/ 470 w 479"/>
                    <a:gd name="T89" fmla="*/ 155 h 411"/>
                    <a:gd name="T90" fmla="*/ 370 w 479"/>
                    <a:gd name="T91" fmla="*/ 402 h 411"/>
                    <a:gd name="T92" fmla="*/ 374 w 479"/>
                    <a:gd name="T93" fmla="*/ 404 h 411"/>
                    <a:gd name="T94" fmla="*/ 378 w 479"/>
                    <a:gd name="T95" fmla="*/ 405 h 411"/>
                    <a:gd name="T96" fmla="*/ 478 w 479"/>
                    <a:gd name="T97" fmla="*/ 158 h 411"/>
                    <a:gd name="T98" fmla="*/ 479 w 479"/>
                    <a:gd name="T99" fmla="*/ 155 h 411"/>
                    <a:gd name="T100" fmla="*/ 473 w 479"/>
                    <a:gd name="T101" fmla="*/ 146 h 411"/>
                    <a:gd name="T102" fmla="*/ 112 w 479"/>
                    <a:gd name="T103" fmla="*/ 0 h 411"/>
                    <a:gd name="T104" fmla="*/ 109 w 479"/>
                    <a:gd name="T105" fmla="*/ 0 h 411"/>
                    <a:gd name="T106" fmla="*/ 101 w 479"/>
                    <a:gd name="T107" fmla="*/ 5 h 411"/>
                    <a:gd name="T108" fmla="*/ 1 w 479"/>
                    <a:gd name="T109" fmla="*/ 252 h 411"/>
                    <a:gd name="T110" fmla="*/ 0 w 479"/>
                    <a:gd name="T111" fmla="*/ 256 h 411"/>
                    <a:gd name="T112" fmla="*/ 6 w 479"/>
                    <a:gd name="T113" fmla="*/ 264 h 411"/>
                    <a:gd name="T114" fmla="*/ 366 w 479"/>
                    <a:gd name="T115" fmla="*/ 410 h 411"/>
                    <a:gd name="T116" fmla="*/ 370 w 479"/>
                    <a:gd name="T117" fmla="*/ 411 h 411"/>
                    <a:gd name="T118" fmla="*/ 378 w 479"/>
                    <a:gd name="T119" fmla="*/ 405 h 411"/>
                    <a:gd name="T120" fmla="*/ 374 w 479"/>
                    <a:gd name="T121" fmla="*/ 404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79" h="411">
                      <a:moveTo>
                        <a:pt x="374" y="404"/>
                      </a:moveTo>
                      <a:cubicBezTo>
                        <a:pt x="370" y="402"/>
                        <a:pt x="370" y="402"/>
                        <a:pt x="370" y="402"/>
                      </a:cubicBezTo>
                      <a:cubicBezTo>
                        <a:pt x="370" y="402"/>
                        <a:pt x="370" y="402"/>
                        <a:pt x="370" y="402"/>
                      </a:cubicBezTo>
                      <a:cubicBezTo>
                        <a:pt x="370" y="402"/>
                        <a:pt x="370" y="402"/>
                        <a:pt x="370" y="402"/>
                      </a:cubicBezTo>
                      <a:cubicBezTo>
                        <a:pt x="370" y="402"/>
                        <a:pt x="370" y="402"/>
                        <a:pt x="370" y="402"/>
                      </a:cubicBezTo>
                      <a:cubicBezTo>
                        <a:pt x="370" y="402"/>
                        <a:pt x="370" y="402"/>
                        <a:pt x="370" y="402"/>
                      </a:cubicBezTo>
                      <a:cubicBezTo>
                        <a:pt x="370" y="402"/>
                        <a:pt x="370" y="402"/>
                        <a:pt x="370" y="402"/>
                      </a:cubicBezTo>
                      <a:cubicBezTo>
                        <a:pt x="370" y="402"/>
                        <a:pt x="370" y="402"/>
                        <a:pt x="370" y="402"/>
                      </a:cubicBezTo>
                      <a:cubicBezTo>
                        <a:pt x="370" y="402"/>
                        <a:pt x="370" y="402"/>
                        <a:pt x="370" y="402"/>
                      </a:cubicBezTo>
                      <a:cubicBezTo>
                        <a:pt x="370" y="402"/>
                        <a:pt x="370" y="402"/>
                        <a:pt x="370" y="402"/>
                      </a:cubicBezTo>
                      <a:cubicBezTo>
                        <a:pt x="370" y="402"/>
                        <a:pt x="370" y="402"/>
                        <a:pt x="370" y="402"/>
                      </a:cubicBezTo>
                      <a:cubicBezTo>
                        <a:pt x="370" y="402"/>
                        <a:pt x="370" y="402"/>
                        <a:pt x="370" y="402"/>
                      </a:cubicBezTo>
                      <a:cubicBezTo>
                        <a:pt x="9" y="255"/>
                        <a:pt x="9" y="255"/>
                        <a:pt x="9" y="255"/>
                      </a:cubicBezTo>
                      <a:cubicBezTo>
                        <a:pt x="9" y="256"/>
                        <a:pt x="9" y="256"/>
                        <a:pt x="9" y="256"/>
                      </a:cubicBezTo>
                      <a:cubicBezTo>
                        <a:pt x="9" y="256"/>
                        <a:pt x="9" y="256"/>
                        <a:pt x="9" y="256"/>
                      </a:cubicBezTo>
                      <a:cubicBezTo>
                        <a:pt x="9" y="255"/>
                        <a:pt x="9" y="255"/>
                        <a:pt x="9" y="255"/>
                      </a:cubicBezTo>
                      <a:cubicBezTo>
                        <a:pt x="9" y="256"/>
                        <a:pt x="9" y="256"/>
                        <a:pt x="9" y="256"/>
                      </a:cubicBezTo>
                      <a:cubicBezTo>
                        <a:pt x="9" y="256"/>
                        <a:pt x="9" y="256"/>
                        <a:pt x="9" y="256"/>
                      </a:cubicBezTo>
                      <a:cubicBezTo>
                        <a:pt x="9" y="256"/>
                        <a:pt x="9" y="256"/>
                        <a:pt x="9" y="256"/>
                      </a:cubicBezTo>
                      <a:cubicBezTo>
                        <a:pt x="9" y="256"/>
                        <a:pt x="9" y="256"/>
                        <a:pt x="9" y="256"/>
                      </a:cubicBezTo>
                      <a:cubicBezTo>
                        <a:pt x="9" y="256"/>
                        <a:pt x="9" y="256"/>
                        <a:pt x="9" y="256"/>
                      </a:cubicBezTo>
                      <a:cubicBezTo>
                        <a:pt x="9" y="256"/>
                        <a:pt x="9" y="256"/>
                        <a:pt x="9" y="256"/>
                      </a:cubicBezTo>
                      <a:cubicBezTo>
                        <a:pt x="9" y="256"/>
                        <a:pt x="9" y="256"/>
                        <a:pt x="9" y="256"/>
                      </a:cubicBezTo>
                      <a:cubicBezTo>
                        <a:pt x="109" y="9"/>
                        <a:pt x="109" y="9"/>
                        <a:pt x="109" y="9"/>
                      </a:cubicBezTo>
                      <a:cubicBezTo>
                        <a:pt x="109" y="9"/>
                        <a:pt x="109" y="9"/>
                        <a:pt x="109" y="9"/>
                      </a:cubicBezTo>
                      <a:cubicBezTo>
                        <a:pt x="109" y="9"/>
                        <a:pt x="109" y="9"/>
                        <a:pt x="109" y="9"/>
                      </a:cubicBezTo>
                      <a:cubicBezTo>
                        <a:pt x="109" y="9"/>
                        <a:pt x="109" y="9"/>
                        <a:pt x="109" y="9"/>
                      </a:cubicBezTo>
                      <a:cubicBezTo>
                        <a:pt x="109" y="9"/>
                        <a:pt x="109" y="9"/>
                        <a:pt x="109" y="9"/>
                      </a:cubicBezTo>
                      <a:cubicBezTo>
                        <a:pt x="109" y="9"/>
                        <a:pt x="109" y="9"/>
                        <a:pt x="109" y="9"/>
                      </a:cubicBezTo>
                      <a:cubicBezTo>
                        <a:pt x="109" y="8"/>
                        <a:pt x="109" y="8"/>
                        <a:pt x="109" y="8"/>
                      </a:cubicBezTo>
                      <a:cubicBezTo>
                        <a:pt x="109" y="9"/>
                        <a:pt x="109" y="9"/>
                        <a:pt x="109" y="9"/>
                      </a:cubicBezTo>
                      <a:cubicBezTo>
                        <a:pt x="109" y="9"/>
                        <a:pt x="109" y="9"/>
                        <a:pt x="109" y="9"/>
                      </a:cubicBezTo>
                      <a:cubicBezTo>
                        <a:pt x="109" y="8"/>
                        <a:pt x="109" y="8"/>
                        <a:pt x="109" y="8"/>
                      </a:cubicBezTo>
                      <a:cubicBezTo>
                        <a:pt x="109" y="9"/>
                        <a:pt x="109" y="9"/>
                        <a:pt x="109" y="9"/>
                      </a:cubicBezTo>
                      <a:cubicBezTo>
                        <a:pt x="470" y="155"/>
                        <a:pt x="470" y="155"/>
                        <a:pt x="470" y="155"/>
                      </a:cubicBezTo>
                      <a:cubicBezTo>
                        <a:pt x="470" y="155"/>
                        <a:pt x="470" y="155"/>
                        <a:pt x="470" y="155"/>
                      </a:cubicBezTo>
                      <a:cubicBezTo>
                        <a:pt x="470" y="155"/>
                        <a:pt x="470" y="155"/>
                        <a:pt x="470" y="155"/>
                      </a:cubicBezTo>
                      <a:cubicBezTo>
                        <a:pt x="470" y="155"/>
                        <a:pt x="470" y="155"/>
                        <a:pt x="470" y="155"/>
                      </a:cubicBezTo>
                      <a:cubicBezTo>
                        <a:pt x="470" y="155"/>
                        <a:pt x="470" y="155"/>
                        <a:pt x="470" y="155"/>
                      </a:cubicBezTo>
                      <a:cubicBezTo>
                        <a:pt x="470" y="155"/>
                        <a:pt x="470" y="155"/>
                        <a:pt x="470" y="155"/>
                      </a:cubicBezTo>
                      <a:cubicBezTo>
                        <a:pt x="470" y="155"/>
                        <a:pt x="470" y="155"/>
                        <a:pt x="470" y="155"/>
                      </a:cubicBezTo>
                      <a:cubicBezTo>
                        <a:pt x="470" y="155"/>
                        <a:pt x="470" y="155"/>
                        <a:pt x="470" y="155"/>
                      </a:cubicBezTo>
                      <a:cubicBezTo>
                        <a:pt x="470" y="155"/>
                        <a:pt x="470" y="155"/>
                        <a:pt x="470" y="155"/>
                      </a:cubicBezTo>
                      <a:cubicBezTo>
                        <a:pt x="470" y="155"/>
                        <a:pt x="470" y="155"/>
                        <a:pt x="470" y="155"/>
                      </a:cubicBezTo>
                      <a:cubicBezTo>
                        <a:pt x="470" y="155"/>
                        <a:pt x="470" y="155"/>
                        <a:pt x="470" y="155"/>
                      </a:cubicBezTo>
                      <a:cubicBezTo>
                        <a:pt x="370" y="402"/>
                        <a:pt x="370" y="402"/>
                        <a:pt x="370" y="402"/>
                      </a:cubicBezTo>
                      <a:cubicBezTo>
                        <a:pt x="374" y="404"/>
                        <a:pt x="374" y="404"/>
                        <a:pt x="374" y="404"/>
                      </a:cubicBezTo>
                      <a:cubicBezTo>
                        <a:pt x="378" y="405"/>
                        <a:pt x="378" y="405"/>
                        <a:pt x="378" y="405"/>
                      </a:cubicBezTo>
                      <a:cubicBezTo>
                        <a:pt x="478" y="158"/>
                        <a:pt x="478" y="158"/>
                        <a:pt x="478" y="158"/>
                      </a:cubicBezTo>
                      <a:cubicBezTo>
                        <a:pt x="479" y="157"/>
                        <a:pt x="479" y="156"/>
                        <a:pt x="479" y="155"/>
                      </a:cubicBezTo>
                      <a:cubicBezTo>
                        <a:pt x="479" y="151"/>
                        <a:pt x="477" y="148"/>
                        <a:pt x="473" y="146"/>
                      </a:cubicBezTo>
                      <a:cubicBezTo>
                        <a:pt x="112" y="0"/>
                        <a:pt x="112" y="0"/>
                        <a:pt x="112" y="0"/>
                      </a:cubicBezTo>
                      <a:cubicBezTo>
                        <a:pt x="111" y="0"/>
                        <a:pt x="110" y="0"/>
                        <a:pt x="109" y="0"/>
                      </a:cubicBezTo>
                      <a:cubicBezTo>
                        <a:pt x="106" y="0"/>
                        <a:pt x="102" y="2"/>
                        <a:pt x="101" y="5"/>
                      </a:cubicBezTo>
                      <a:cubicBezTo>
                        <a:pt x="1" y="252"/>
                        <a:pt x="1" y="252"/>
                        <a:pt x="1" y="252"/>
                      </a:cubicBezTo>
                      <a:cubicBezTo>
                        <a:pt x="0" y="253"/>
                        <a:pt x="0" y="255"/>
                        <a:pt x="0" y="256"/>
                      </a:cubicBezTo>
                      <a:cubicBezTo>
                        <a:pt x="0" y="259"/>
                        <a:pt x="2" y="263"/>
                        <a:pt x="6" y="264"/>
                      </a:cubicBezTo>
                      <a:cubicBezTo>
                        <a:pt x="366" y="410"/>
                        <a:pt x="366" y="410"/>
                        <a:pt x="366" y="410"/>
                      </a:cubicBezTo>
                      <a:cubicBezTo>
                        <a:pt x="368" y="411"/>
                        <a:pt x="369" y="411"/>
                        <a:pt x="370" y="411"/>
                      </a:cubicBezTo>
                      <a:cubicBezTo>
                        <a:pt x="373" y="411"/>
                        <a:pt x="377" y="409"/>
                        <a:pt x="378" y="405"/>
                      </a:cubicBezTo>
                      <a:lnTo>
                        <a:pt x="374" y="40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85" name="Freeform 105">
                  <a:extLst>
                    <a:ext uri="{FF2B5EF4-FFF2-40B4-BE49-F238E27FC236}">
                      <a16:creationId xmlns:a16="http://schemas.microsoft.com/office/drawing/2014/main" id="{5D938D2A-49FF-AD4A-AD48-6D902813E64C}"/>
                    </a:ext>
                  </a:extLst>
                </p:cNvPr>
                <p:cNvSpPr>
                  <a:spLocks noChangeAspect="1"/>
                </p:cNvSpPr>
                <p:nvPr/>
              </p:nvSpPr>
              <p:spPr bwMode="auto">
                <a:xfrm>
                  <a:off x="7778750" y="4084638"/>
                  <a:ext cx="519113" cy="212725"/>
                </a:xfrm>
                <a:custGeom>
                  <a:avLst/>
                  <a:gdLst>
                    <a:gd name="T0" fmla="*/ 327 w 327"/>
                    <a:gd name="T1" fmla="*/ 134 h 134"/>
                    <a:gd name="T2" fmla="*/ 0 w 327"/>
                    <a:gd name="T3" fmla="*/ 2 h 134"/>
                    <a:gd name="T4" fmla="*/ 50 w 327"/>
                    <a:gd name="T5" fmla="*/ 0 h 134"/>
                    <a:gd name="T6" fmla="*/ 292 w 327"/>
                    <a:gd name="T7" fmla="*/ 98 h 134"/>
                    <a:gd name="T8" fmla="*/ 327 w 327"/>
                    <a:gd name="T9" fmla="*/ 134 h 134"/>
                  </a:gdLst>
                  <a:ahLst/>
                  <a:cxnLst>
                    <a:cxn ang="0">
                      <a:pos x="T0" y="T1"/>
                    </a:cxn>
                    <a:cxn ang="0">
                      <a:pos x="T2" y="T3"/>
                    </a:cxn>
                    <a:cxn ang="0">
                      <a:pos x="T4" y="T5"/>
                    </a:cxn>
                    <a:cxn ang="0">
                      <a:pos x="T6" y="T7"/>
                    </a:cxn>
                    <a:cxn ang="0">
                      <a:pos x="T8" y="T9"/>
                    </a:cxn>
                  </a:cxnLst>
                  <a:rect l="0" t="0" r="r" b="b"/>
                  <a:pathLst>
                    <a:path w="327" h="134">
                      <a:moveTo>
                        <a:pt x="327" y="134"/>
                      </a:moveTo>
                      <a:lnTo>
                        <a:pt x="0" y="2"/>
                      </a:lnTo>
                      <a:lnTo>
                        <a:pt x="50" y="0"/>
                      </a:lnTo>
                      <a:lnTo>
                        <a:pt x="292" y="98"/>
                      </a:lnTo>
                      <a:lnTo>
                        <a:pt x="327" y="13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86" name="Freeform 106">
                  <a:extLst>
                    <a:ext uri="{FF2B5EF4-FFF2-40B4-BE49-F238E27FC236}">
                      <a16:creationId xmlns:a16="http://schemas.microsoft.com/office/drawing/2014/main" id="{15230B4A-4FB1-6943-BD74-25441C6CED8E}"/>
                    </a:ext>
                  </a:extLst>
                </p:cNvPr>
                <p:cNvSpPr>
                  <a:spLocks noChangeAspect="1"/>
                </p:cNvSpPr>
                <p:nvPr/>
              </p:nvSpPr>
              <p:spPr bwMode="auto">
                <a:xfrm>
                  <a:off x="7756525" y="4095751"/>
                  <a:ext cx="542925" cy="238125"/>
                </a:xfrm>
                <a:custGeom>
                  <a:avLst/>
                  <a:gdLst>
                    <a:gd name="T0" fmla="*/ 536 w 544"/>
                    <a:gd name="T1" fmla="*/ 236 h 240"/>
                    <a:gd name="T2" fmla="*/ 531 w 544"/>
                    <a:gd name="T3" fmla="*/ 239 h 240"/>
                    <a:gd name="T4" fmla="*/ 4 w 544"/>
                    <a:gd name="T5" fmla="*/ 25 h 240"/>
                    <a:gd name="T6" fmla="*/ 1 w 544"/>
                    <a:gd name="T7" fmla="*/ 20 h 240"/>
                    <a:gd name="T8" fmla="*/ 8 w 544"/>
                    <a:gd name="T9" fmla="*/ 3 h 240"/>
                    <a:gd name="T10" fmla="*/ 14 w 544"/>
                    <a:gd name="T11" fmla="*/ 1 h 240"/>
                    <a:gd name="T12" fmla="*/ 541 w 544"/>
                    <a:gd name="T13" fmla="*/ 215 h 240"/>
                    <a:gd name="T14" fmla="*/ 543 w 544"/>
                    <a:gd name="T15" fmla="*/ 220 h 240"/>
                    <a:gd name="T16" fmla="*/ 536 w 544"/>
                    <a:gd name="T17" fmla="*/ 23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4" h="240">
                      <a:moveTo>
                        <a:pt x="536" y="236"/>
                      </a:moveTo>
                      <a:cubicBezTo>
                        <a:pt x="536" y="239"/>
                        <a:pt x="533" y="240"/>
                        <a:pt x="531" y="239"/>
                      </a:cubicBezTo>
                      <a:cubicBezTo>
                        <a:pt x="4" y="25"/>
                        <a:pt x="4" y="25"/>
                        <a:pt x="4" y="25"/>
                      </a:cubicBezTo>
                      <a:cubicBezTo>
                        <a:pt x="1" y="24"/>
                        <a:pt x="0" y="22"/>
                        <a:pt x="1" y="20"/>
                      </a:cubicBezTo>
                      <a:cubicBezTo>
                        <a:pt x="8" y="3"/>
                        <a:pt x="8" y="3"/>
                        <a:pt x="8" y="3"/>
                      </a:cubicBezTo>
                      <a:cubicBezTo>
                        <a:pt x="9" y="1"/>
                        <a:pt x="11" y="0"/>
                        <a:pt x="14" y="1"/>
                      </a:cubicBezTo>
                      <a:cubicBezTo>
                        <a:pt x="541" y="215"/>
                        <a:pt x="541" y="215"/>
                        <a:pt x="541" y="215"/>
                      </a:cubicBezTo>
                      <a:cubicBezTo>
                        <a:pt x="543" y="215"/>
                        <a:pt x="544" y="218"/>
                        <a:pt x="543" y="220"/>
                      </a:cubicBezTo>
                      <a:lnTo>
                        <a:pt x="536" y="2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87" name="Freeform 107">
                  <a:extLst>
                    <a:ext uri="{FF2B5EF4-FFF2-40B4-BE49-F238E27FC236}">
                      <a16:creationId xmlns:a16="http://schemas.microsoft.com/office/drawing/2014/main" id="{69EF6AFD-CF53-6540-8E10-2FF12F3AAFA0}"/>
                    </a:ext>
                  </a:extLst>
                </p:cNvPr>
                <p:cNvSpPr>
                  <a:spLocks noChangeAspect="1" noEditPoints="1"/>
                </p:cNvSpPr>
                <p:nvPr/>
              </p:nvSpPr>
              <p:spPr bwMode="auto">
                <a:xfrm>
                  <a:off x="8034338" y="3943351"/>
                  <a:ext cx="150813" cy="146050"/>
                </a:xfrm>
                <a:custGeom>
                  <a:avLst/>
                  <a:gdLst>
                    <a:gd name="T0" fmla="*/ 48 w 152"/>
                    <a:gd name="T1" fmla="*/ 142 h 147"/>
                    <a:gd name="T2" fmla="*/ 7 w 152"/>
                    <a:gd name="T3" fmla="*/ 104 h 147"/>
                    <a:gd name="T4" fmla="*/ 7 w 152"/>
                    <a:gd name="T5" fmla="*/ 48 h 147"/>
                    <a:gd name="T6" fmla="*/ 47 w 152"/>
                    <a:gd name="T7" fmla="*/ 8 h 147"/>
                    <a:gd name="T8" fmla="*/ 104 w 152"/>
                    <a:gd name="T9" fmla="*/ 7 h 147"/>
                    <a:gd name="T10" fmla="*/ 144 w 152"/>
                    <a:gd name="T11" fmla="*/ 47 h 147"/>
                    <a:gd name="T12" fmla="*/ 144 w 152"/>
                    <a:gd name="T13" fmla="*/ 104 h 147"/>
                    <a:gd name="T14" fmla="*/ 125 w 152"/>
                    <a:gd name="T15" fmla="*/ 131 h 147"/>
                    <a:gd name="T16" fmla="*/ 102 w 152"/>
                    <a:gd name="T17" fmla="*/ 135 h 147"/>
                    <a:gd name="T18" fmla="*/ 91 w 152"/>
                    <a:gd name="T19" fmla="*/ 124 h 147"/>
                    <a:gd name="T20" fmla="*/ 92 w 152"/>
                    <a:gd name="T21" fmla="*/ 106 h 147"/>
                    <a:gd name="T22" fmla="*/ 53 w 152"/>
                    <a:gd name="T23" fmla="*/ 115 h 147"/>
                    <a:gd name="T24" fmla="*/ 32 w 152"/>
                    <a:gd name="T25" fmla="*/ 93 h 147"/>
                    <a:gd name="T26" fmla="*/ 33 w 152"/>
                    <a:gd name="T27" fmla="*/ 59 h 147"/>
                    <a:gd name="T28" fmla="*/ 56 w 152"/>
                    <a:gd name="T29" fmla="*/ 33 h 147"/>
                    <a:gd name="T30" fmla="*/ 89 w 152"/>
                    <a:gd name="T31" fmla="*/ 32 h 147"/>
                    <a:gd name="T32" fmla="*/ 102 w 152"/>
                    <a:gd name="T33" fmla="*/ 42 h 147"/>
                    <a:gd name="T34" fmla="*/ 108 w 152"/>
                    <a:gd name="T35" fmla="*/ 56 h 147"/>
                    <a:gd name="T36" fmla="*/ 112 w 152"/>
                    <a:gd name="T37" fmla="*/ 45 h 147"/>
                    <a:gd name="T38" fmla="*/ 129 w 152"/>
                    <a:gd name="T39" fmla="*/ 51 h 147"/>
                    <a:gd name="T40" fmla="*/ 105 w 152"/>
                    <a:gd name="T41" fmla="*/ 110 h 147"/>
                    <a:gd name="T42" fmla="*/ 109 w 152"/>
                    <a:gd name="T43" fmla="*/ 126 h 147"/>
                    <a:gd name="T44" fmla="*/ 122 w 152"/>
                    <a:gd name="T45" fmla="*/ 122 h 147"/>
                    <a:gd name="T46" fmla="*/ 134 w 152"/>
                    <a:gd name="T47" fmla="*/ 104 h 147"/>
                    <a:gd name="T48" fmla="*/ 137 w 152"/>
                    <a:gd name="T49" fmla="*/ 51 h 147"/>
                    <a:gd name="T50" fmla="*/ 102 w 152"/>
                    <a:gd name="T51" fmla="*/ 15 h 147"/>
                    <a:gd name="T52" fmla="*/ 51 w 152"/>
                    <a:gd name="T53" fmla="*/ 15 h 147"/>
                    <a:gd name="T54" fmla="*/ 15 w 152"/>
                    <a:gd name="T55" fmla="*/ 51 h 147"/>
                    <a:gd name="T56" fmla="*/ 15 w 152"/>
                    <a:gd name="T57" fmla="*/ 101 h 147"/>
                    <a:gd name="T58" fmla="*/ 51 w 152"/>
                    <a:gd name="T59" fmla="*/ 135 h 147"/>
                    <a:gd name="T60" fmla="*/ 86 w 152"/>
                    <a:gd name="T61" fmla="*/ 137 h 147"/>
                    <a:gd name="T62" fmla="*/ 87 w 152"/>
                    <a:gd name="T63" fmla="*/ 145 h 147"/>
                    <a:gd name="T64" fmla="*/ 68 w 152"/>
                    <a:gd name="T65" fmla="*/ 147 h 147"/>
                    <a:gd name="T66" fmla="*/ 48 w 152"/>
                    <a:gd name="T67" fmla="*/ 142 h 147"/>
                    <a:gd name="T68" fmla="*/ 97 w 152"/>
                    <a:gd name="T69" fmla="*/ 84 h 147"/>
                    <a:gd name="T70" fmla="*/ 97 w 152"/>
                    <a:gd name="T71" fmla="*/ 63 h 147"/>
                    <a:gd name="T72" fmla="*/ 84 w 152"/>
                    <a:gd name="T73" fmla="*/ 49 h 147"/>
                    <a:gd name="T74" fmla="*/ 64 w 152"/>
                    <a:gd name="T75" fmla="*/ 50 h 147"/>
                    <a:gd name="T76" fmla="*/ 50 w 152"/>
                    <a:gd name="T77" fmla="*/ 65 h 147"/>
                    <a:gd name="T78" fmla="*/ 49 w 152"/>
                    <a:gd name="T79" fmla="*/ 86 h 147"/>
                    <a:gd name="T80" fmla="*/ 63 w 152"/>
                    <a:gd name="T81" fmla="*/ 101 h 147"/>
                    <a:gd name="T82" fmla="*/ 83 w 152"/>
                    <a:gd name="T83" fmla="*/ 100 h 147"/>
                    <a:gd name="T84" fmla="*/ 97 w 152"/>
                    <a:gd name="T85" fmla="*/ 84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2" h="147">
                      <a:moveTo>
                        <a:pt x="48" y="142"/>
                      </a:moveTo>
                      <a:cubicBezTo>
                        <a:pt x="29" y="134"/>
                        <a:pt x="15" y="122"/>
                        <a:pt x="7" y="104"/>
                      </a:cubicBezTo>
                      <a:cubicBezTo>
                        <a:pt x="0" y="86"/>
                        <a:pt x="0" y="67"/>
                        <a:pt x="7" y="48"/>
                      </a:cubicBezTo>
                      <a:cubicBezTo>
                        <a:pt x="15" y="29"/>
                        <a:pt x="28" y="16"/>
                        <a:pt x="47" y="8"/>
                      </a:cubicBezTo>
                      <a:cubicBezTo>
                        <a:pt x="66" y="0"/>
                        <a:pt x="85" y="0"/>
                        <a:pt x="104" y="7"/>
                      </a:cubicBezTo>
                      <a:cubicBezTo>
                        <a:pt x="123" y="15"/>
                        <a:pt x="137" y="28"/>
                        <a:pt x="144" y="47"/>
                      </a:cubicBezTo>
                      <a:cubicBezTo>
                        <a:pt x="152" y="66"/>
                        <a:pt x="152" y="85"/>
                        <a:pt x="144" y="104"/>
                      </a:cubicBezTo>
                      <a:cubicBezTo>
                        <a:pt x="139" y="117"/>
                        <a:pt x="133" y="126"/>
                        <a:pt x="125" y="131"/>
                      </a:cubicBezTo>
                      <a:cubicBezTo>
                        <a:pt x="117" y="137"/>
                        <a:pt x="110" y="138"/>
                        <a:pt x="102" y="135"/>
                      </a:cubicBezTo>
                      <a:cubicBezTo>
                        <a:pt x="96" y="133"/>
                        <a:pt x="93" y="129"/>
                        <a:pt x="91" y="124"/>
                      </a:cubicBezTo>
                      <a:cubicBezTo>
                        <a:pt x="89" y="119"/>
                        <a:pt x="90" y="113"/>
                        <a:pt x="92" y="106"/>
                      </a:cubicBezTo>
                      <a:cubicBezTo>
                        <a:pt x="80" y="118"/>
                        <a:pt x="67" y="121"/>
                        <a:pt x="53" y="115"/>
                      </a:cubicBezTo>
                      <a:cubicBezTo>
                        <a:pt x="43" y="111"/>
                        <a:pt x="36" y="104"/>
                        <a:pt x="32" y="93"/>
                      </a:cubicBezTo>
                      <a:cubicBezTo>
                        <a:pt x="28" y="82"/>
                        <a:pt x="28" y="71"/>
                        <a:pt x="33" y="59"/>
                      </a:cubicBezTo>
                      <a:cubicBezTo>
                        <a:pt x="38" y="47"/>
                        <a:pt x="45" y="38"/>
                        <a:pt x="56" y="33"/>
                      </a:cubicBezTo>
                      <a:cubicBezTo>
                        <a:pt x="66" y="28"/>
                        <a:pt x="77" y="27"/>
                        <a:pt x="89" y="32"/>
                      </a:cubicBezTo>
                      <a:cubicBezTo>
                        <a:pt x="94" y="34"/>
                        <a:pt x="98" y="38"/>
                        <a:pt x="102" y="42"/>
                      </a:cubicBezTo>
                      <a:cubicBezTo>
                        <a:pt x="105" y="47"/>
                        <a:pt x="107" y="51"/>
                        <a:pt x="108" y="56"/>
                      </a:cubicBezTo>
                      <a:cubicBezTo>
                        <a:pt x="112" y="45"/>
                        <a:pt x="112" y="45"/>
                        <a:pt x="112" y="45"/>
                      </a:cubicBezTo>
                      <a:cubicBezTo>
                        <a:pt x="129" y="51"/>
                        <a:pt x="129" y="51"/>
                        <a:pt x="129" y="51"/>
                      </a:cubicBezTo>
                      <a:cubicBezTo>
                        <a:pt x="105" y="110"/>
                        <a:pt x="105" y="110"/>
                        <a:pt x="105" y="110"/>
                      </a:cubicBezTo>
                      <a:cubicBezTo>
                        <a:pt x="101" y="118"/>
                        <a:pt x="103" y="123"/>
                        <a:pt x="109" y="126"/>
                      </a:cubicBezTo>
                      <a:cubicBezTo>
                        <a:pt x="113" y="127"/>
                        <a:pt x="117" y="126"/>
                        <a:pt x="122" y="122"/>
                      </a:cubicBezTo>
                      <a:cubicBezTo>
                        <a:pt x="127" y="118"/>
                        <a:pt x="131" y="112"/>
                        <a:pt x="134" y="104"/>
                      </a:cubicBezTo>
                      <a:cubicBezTo>
                        <a:pt x="142" y="86"/>
                        <a:pt x="142" y="68"/>
                        <a:pt x="137" y="51"/>
                      </a:cubicBezTo>
                      <a:cubicBezTo>
                        <a:pt x="131" y="34"/>
                        <a:pt x="119" y="22"/>
                        <a:pt x="102" y="15"/>
                      </a:cubicBezTo>
                      <a:cubicBezTo>
                        <a:pt x="85" y="8"/>
                        <a:pt x="68" y="8"/>
                        <a:pt x="51" y="15"/>
                      </a:cubicBezTo>
                      <a:cubicBezTo>
                        <a:pt x="34" y="23"/>
                        <a:pt x="22" y="35"/>
                        <a:pt x="15" y="51"/>
                      </a:cubicBezTo>
                      <a:cubicBezTo>
                        <a:pt x="8" y="68"/>
                        <a:pt x="8" y="85"/>
                        <a:pt x="15" y="101"/>
                      </a:cubicBezTo>
                      <a:cubicBezTo>
                        <a:pt x="22" y="116"/>
                        <a:pt x="34" y="128"/>
                        <a:pt x="51" y="135"/>
                      </a:cubicBezTo>
                      <a:cubicBezTo>
                        <a:pt x="64" y="140"/>
                        <a:pt x="76" y="141"/>
                        <a:pt x="86" y="137"/>
                      </a:cubicBezTo>
                      <a:cubicBezTo>
                        <a:pt x="87" y="145"/>
                        <a:pt x="87" y="145"/>
                        <a:pt x="87" y="145"/>
                      </a:cubicBezTo>
                      <a:cubicBezTo>
                        <a:pt x="82" y="147"/>
                        <a:pt x="75" y="147"/>
                        <a:pt x="68" y="147"/>
                      </a:cubicBezTo>
                      <a:cubicBezTo>
                        <a:pt x="61" y="146"/>
                        <a:pt x="54" y="145"/>
                        <a:pt x="48" y="142"/>
                      </a:cubicBezTo>
                      <a:close/>
                      <a:moveTo>
                        <a:pt x="97" y="84"/>
                      </a:moveTo>
                      <a:cubicBezTo>
                        <a:pt x="100" y="77"/>
                        <a:pt x="100" y="70"/>
                        <a:pt x="97" y="63"/>
                      </a:cubicBezTo>
                      <a:cubicBezTo>
                        <a:pt x="95" y="57"/>
                        <a:pt x="90" y="52"/>
                        <a:pt x="84" y="49"/>
                      </a:cubicBezTo>
                      <a:cubicBezTo>
                        <a:pt x="77" y="46"/>
                        <a:pt x="70" y="47"/>
                        <a:pt x="64" y="50"/>
                      </a:cubicBezTo>
                      <a:cubicBezTo>
                        <a:pt x="58" y="53"/>
                        <a:pt x="53" y="58"/>
                        <a:pt x="50" y="65"/>
                      </a:cubicBezTo>
                      <a:cubicBezTo>
                        <a:pt x="48" y="72"/>
                        <a:pt x="47" y="79"/>
                        <a:pt x="49" y="86"/>
                      </a:cubicBezTo>
                      <a:cubicBezTo>
                        <a:pt x="51" y="93"/>
                        <a:pt x="56" y="98"/>
                        <a:pt x="63" y="101"/>
                      </a:cubicBezTo>
                      <a:cubicBezTo>
                        <a:pt x="70" y="104"/>
                        <a:pt x="77" y="103"/>
                        <a:pt x="83" y="100"/>
                      </a:cubicBezTo>
                      <a:cubicBezTo>
                        <a:pt x="89" y="97"/>
                        <a:pt x="94" y="91"/>
                        <a:pt x="97" y="8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grpSp>
          <p:grpSp>
            <p:nvGrpSpPr>
              <p:cNvPr id="77" name="Group 88">
                <a:extLst>
                  <a:ext uri="{FF2B5EF4-FFF2-40B4-BE49-F238E27FC236}">
                    <a16:creationId xmlns:a16="http://schemas.microsoft.com/office/drawing/2014/main" id="{C9FAD4F5-59DC-534A-B27A-9FDE837AD746}"/>
                  </a:ext>
                </a:extLst>
              </p:cNvPr>
              <p:cNvGrpSpPr>
                <a:grpSpLocks noChangeAspect="1"/>
              </p:cNvGrpSpPr>
              <p:nvPr/>
            </p:nvGrpSpPr>
            <p:grpSpPr>
              <a:xfrm>
                <a:off x="4194175" y="2887663"/>
                <a:ext cx="560388" cy="560388"/>
                <a:chOff x="4194175" y="2887663"/>
                <a:chExt cx="560388" cy="560388"/>
              </a:xfrm>
            </p:grpSpPr>
            <p:sp>
              <p:nvSpPr>
                <p:cNvPr id="81" name="Oval 108">
                  <a:extLst>
                    <a:ext uri="{FF2B5EF4-FFF2-40B4-BE49-F238E27FC236}">
                      <a16:creationId xmlns:a16="http://schemas.microsoft.com/office/drawing/2014/main" id="{A5E8E836-88D2-434A-B33D-553D73F94070}"/>
                    </a:ext>
                  </a:extLst>
                </p:cNvPr>
                <p:cNvSpPr>
                  <a:spLocks noChangeAspect="1" noChangeArrowheads="1"/>
                </p:cNvSpPr>
                <p:nvPr/>
              </p:nvSpPr>
              <p:spPr bwMode="auto">
                <a:xfrm>
                  <a:off x="4194175" y="2887663"/>
                  <a:ext cx="560388" cy="560388"/>
                </a:xfrm>
                <a:prstGeom prst="ellipse">
                  <a:avLst/>
                </a:pr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dirty="0"/>
                </a:p>
              </p:txBody>
            </p:sp>
            <p:sp>
              <p:nvSpPr>
                <p:cNvPr id="82" name="Freeform 109">
                  <a:extLst>
                    <a:ext uri="{FF2B5EF4-FFF2-40B4-BE49-F238E27FC236}">
                      <a16:creationId xmlns:a16="http://schemas.microsoft.com/office/drawing/2014/main" id="{2A28A0BF-9B02-1F40-9067-F8A5F856760F}"/>
                    </a:ext>
                  </a:extLst>
                </p:cNvPr>
                <p:cNvSpPr>
                  <a:spLocks noChangeAspect="1"/>
                </p:cNvSpPr>
                <p:nvPr/>
              </p:nvSpPr>
              <p:spPr bwMode="auto">
                <a:xfrm>
                  <a:off x="4349750" y="3022601"/>
                  <a:ext cx="49213" cy="44450"/>
                </a:xfrm>
                <a:custGeom>
                  <a:avLst/>
                  <a:gdLst>
                    <a:gd name="T0" fmla="*/ 31 w 31"/>
                    <a:gd name="T1" fmla="*/ 28 h 28"/>
                    <a:gd name="T2" fmla="*/ 31 w 31"/>
                    <a:gd name="T3" fmla="*/ 0 h 28"/>
                    <a:gd name="T4" fmla="*/ 0 w 31"/>
                    <a:gd name="T5" fmla="*/ 28 h 28"/>
                    <a:gd name="T6" fmla="*/ 0 w 31"/>
                    <a:gd name="T7" fmla="*/ 28 h 28"/>
                    <a:gd name="T8" fmla="*/ 31 w 31"/>
                    <a:gd name="T9" fmla="*/ 28 h 28"/>
                  </a:gdLst>
                  <a:ahLst/>
                  <a:cxnLst>
                    <a:cxn ang="0">
                      <a:pos x="T0" y="T1"/>
                    </a:cxn>
                    <a:cxn ang="0">
                      <a:pos x="T2" y="T3"/>
                    </a:cxn>
                    <a:cxn ang="0">
                      <a:pos x="T4" y="T5"/>
                    </a:cxn>
                    <a:cxn ang="0">
                      <a:pos x="T6" y="T7"/>
                    </a:cxn>
                    <a:cxn ang="0">
                      <a:pos x="T8" y="T9"/>
                    </a:cxn>
                  </a:cxnLst>
                  <a:rect l="0" t="0" r="r" b="b"/>
                  <a:pathLst>
                    <a:path w="31" h="28">
                      <a:moveTo>
                        <a:pt x="31" y="28"/>
                      </a:moveTo>
                      <a:lnTo>
                        <a:pt x="31" y="0"/>
                      </a:lnTo>
                      <a:lnTo>
                        <a:pt x="0" y="28"/>
                      </a:lnTo>
                      <a:lnTo>
                        <a:pt x="0" y="28"/>
                      </a:lnTo>
                      <a:lnTo>
                        <a:pt x="31"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83" name="Freeform 110">
                  <a:extLst>
                    <a:ext uri="{FF2B5EF4-FFF2-40B4-BE49-F238E27FC236}">
                      <a16:creationId xmlns:a16="http://schemas.microsoft.com/office/drawing/2014/main" id="{1F27A7D2-32CA-B14B-B3A5-849C02E50C1C}"/>
                    </a:ext>
                  </a:extLst>
                </p:cNvPr>
                <p:cNvSpPr>
                  <a:spLocks noChangeAspect="1" noEditPoints="1"/>
                </p:cNvSpPr>
                <p:nvPr/>
              </p:nvSpPr>
              <p:spPr bwMode="auto">
                <a:xfrm>
                  <a:off x="4349750" y="3022601"/>
                  <a:ext cx="247650" cy="282575"/>
                </a:xfrm>
                <a:custGeom>
                  <a:avLst/>
                  <a:gdLst>
                    <a:gd name="T0" fmla="*/ 39 w 156"/>
                    <a:gd name="T1" fmla="*/ 0 h 178"/>
                    <a:gd name="T2" fmla="*/ 39 w 156"/>
                    <a:gd name="T3" fmla="*/ 36 h 178"/>
                    <a:gd name="T4" fmla="*/ 0 w 156"/>
                    <a:gd name="T5" fmla="*/ 36 h 178"/>
                    <a:gd name="T6" fmla="*/ 0 w 156"/>
                    <a:gd name="T7" fmla="*/ 178 h 178"/>
                    <a:gd name="T8" fmla="*/ 156 w 156"/>
                    <a:gd name="T9" fmla="*/ 178 h 178"/>
                    <a:gd name="T10" fmla="*/ 156 w 156"/>
                    <a:gd name="T11" fmla="*/ 0 h 178"/>
                    <a:gd name="T12" fmla="*/ 39 w 156"/>
                    <a:gd name="T13" fmla="*/ 0 h 178"/>
                    <a:gd name="T14" fmla="*/ 26 w 156"/>
                    <a:gd name="T15" fmla="*/ 55 h 178"/>
                    <a:gd name="T16" fmla="*/ 95 w 156"/>
                    <a:gd name="T17" fmla="*/ 55 h 178"/>
                    <a:gd name="T18" fmla="*/ 95 w 156"/>
                    <a:gd name="T19" fmla="*/ 68 h 178"/>
                    <a:gd name="T20" fmla="*/ 26 w 156"/>
                    <a:gd name="T21" fmla="*/ 68 h 178"/>
                    <a:gd name="T22" fmla="*/ 26 w 156"/>
                    <a:gd name="T23" fmla="*/ 55 h 178"/>
                    <a:gd name="T24" fmla="*/ 26 w 156"/>
                    <a:gd name="T25" fmla="*/ 85 h 178"/>
                    <a:gd name="T26" fmla="*/ 48 w 156"/>
                    <a:gd name="T27" fmla="*/ 85 h 178"/>
                    <a:gd name="T28" fmla="*/ 48 w 156"/>
                    <a:gd name="T29" fmla="*/ 99 h 178"/>
                    <a:gd name="T30" fmla="*/ 26 w 156"/>
                    <a:gd name="T31" fmla="*/ 99 h 178"/>
                    <a:gd name="T32" fmla="*/ 26 w 156"/>
                    <a:gd name="T33" fmla="*/ 85 h 178"/>
                    <a:gd name="T34" fmla="*/ 76 w 156"/>
                    <a:gd name="T35" fmla="*/ 131 h 178"/>
                    <a:gd name="T36" fmla="*/ 26 w 156"/>
                    <a:gd name="T37" fmla="*/ 131 h 178"/>
                    <a:gd name="T38" fmla="*/ 26 w 156"/>
                    <a:gd name="T39" fmla="*/ 117 h 178"/>
                    <a:gd name="T40" fmla="*/ 76 w 156"/>
                    <a:gd name="T41" fmla="*/ 117 h 178"/>
                    <a:gd name="T42" fmla="*/ 76 w 156"/>
                    <a:gd name="T43" fmla="*/ 131 h 178"/>
                    <a:gd name="T44" fmla="*/ 109 w 156"/>
                    <a:gd name="T45" fmla="*/ 131 h 178"/>
                    <a:gd name="T46" fmla="*/ 88 w 156"/>
                    <a:gd name="T47" fmla="*/ 131 h 178"/>
                    <a:gd name="T48" fmla="*/ 88 w 156"/>
                    <a:gd name="T49" fmla="*/ 117 h 178"/>
                    <a:gd name="T50" fmla="*/ 109 w 156"/>
                    <a:gd name="T51" fmla="*/ 117 h 178"/>
                    <a:gd name="T52" fmla="*/ 109 w 156"/>
                    <a:gd name="T53" fmla="*/ 131 h 178"/>
                    <a:gd name="T54" fmla="*/ 109 w 156"/>
                    <a:gd name="T55" fmla="*/ 99 h 178"/>
                    <a:gd name="T56" fmla="*/ 59 w 156"/>
                    <a:gd name="T57" fmla="*/ 99 h 178"/>
                    <a:gd name="T58" fmla="*/ 59 w 156"/>
                    <a:gd name="T59" fmla="*/ 85 h 178"/>
                    <a:gd name="T60" fmla="*/ 109 w 156"/>
                    <a:gd name="T61" fmla="*/ 85 h 178"/>
                    <a:gd name="T62" fmla="*/ 109 w 156"/>
                    <a:gd name="T63" fmla="*/ 99 h 178"/>
                    <a:gd name="T64" fmla="*/ 135 w 156"/>
                    <a:gd name="T65" fmla="*/ 99 h 178"/>
                    <a:gd name="T66" fmla="*/ 122 w 156"/>
                    <a:gd name="T67" fmla="*/ 99 h 178"/>
                    <a:gd name="T68" fmla="*/ 122 w 156"/>
                    <a:gd name="T69" fmla="*/ 85 h 178"/>
                    <a:gd name="T70" fmla="*/ 135 w 156"/>
                    <a:gd name="T71" fmla="*/ 85 h 178"/>
                    <a:gd name="T72" fmla="*/ 135 w 156"/>
                    <a:gd name="T73" fmla="*/ 99 h 178"/>
                    <a:gd name="T74" fmla="*/ 135 w 156"/>
                    <a:gd name="T75" fmla="*/ 68 h 178"/>
                    <a:gd name="T76" fmla="*/ 105 w 156"/>
                    <a:gd name="T77" fmla="*/ 68 h 178"/>
                    <a:gd name="T78" fmla="*/ 105 w 156"/>
                    <a:gd name="T79" fmla="*/ 55 h 178"/>
                    <a:gd name="T80" fmla="*/ 135 w 156"/>
                    <a:gd name="T81" fmla="*/ 55 h 178"/>
                    <a:gd name="T82" fmla="*/ 135 w 156"/>
                    <a:gd name="T83" fmla="*/ 6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6" h="178">
                      <a:moveTo>
                        <a:pt x="39" y="0"/>
                      </a:moveTo>
                      <a:lnTo>
                        <a:pt x="39" y="36"/>
                      </a:lnTo>
                      <a:lnTo>
                        <a:pt x="0" y="36"/>
                      </a:lnTo>
                      <a:lnTo>
                        <a:pt x="0" y="178"/>
                      </a:lnTo>
                      <a:lnTo>
                        <a:pt x="156" y="178"/>
                      </a:lnTo>
                      <a:lnTo>
                        <a:pt x="156" y="0"/>
                      </a:lnTo>
                      <a:lnTo>
                        <a:pt x="39" y="0"/>
                      </a:lnTo>
                      <a:close/>
                      <a:moveTo>
                        <a:pt x="26" y="55"/>
                      </a:moveTo>
                      <a:lnTo>
                        <a:pt x="95" y="55"/>
                      </a:lnTo>
                      <a:lnTo>
                        <a:pt x="95" y="68"/>
                      </a:lnTo>
                      <a:lnTo>
                        <a:pt x="26" y="68"/>
                      </a:lnTo>
                      <a:lnTo>
                        <a:pt x="26" y="55"/>
                      </a:lnTo>
                      <a:close/>
                      <a:moveTo>
                        <a:pt x="26" y="85"/>
                      </a:moveTo>
                      <a:lnTo>
                        <a:pt x="48" y="85"/>
                      </a:lnTo>
                      <a:lnTo>
                        <a:pt x="48" y="99"/>
                      </a:lnTo>
                      <a:lnTo>
                        <a:pt x="26" y="99"/>
                      </a:lnTo>
                      <a:lnTo>
                        <a:pt x="26" y="85"/>
                      </a:lnTo>
                      <a:close/>
                      <a:moveTo>
                        <a:pt x="76" y="131"/>
                      </a:moveTo>
                      <a:lnTo>
                        <a:pt x="26" y="131"/>
                      </a:lnTo>
                      <a:lnTo>
                        <a:pt x="26" y="117"/>
                      </a:lnTo>
                      <a:lnTo>
                        <a:pt x="76" y="117"/>
                      </a:lnTo>
                      <a:lnTo>
                        <a:pt x="76" y="131"/>
                      </a:lnTo>
                      <a:close/>
                      <a:moveTo>
                        <a:pt x="109" y="131"/>
                      </a:moveTo>
                      <a:lnTo>
                        <a:pt x="88" y="131"/>
                      </a:lnTo>
                      <a:lnTo>
                        <a:pt x="88" y="117"/>
                      </a:lnTo>
                      <a:lnTo>
                        <a:pt x="109" y="117"/>
                      </a:lnTo>
                      <a:lnTo>
                        <a:pt x="109" y="131"/>
                      </a:lnTo>
                      <a:close/>
                      <a:moveTo>
                        <a:pt x="109" y="99"/>
                      </a:moveTo>
                      <a:lnTo>
                        <a:pt x="59" y="99"/>
                      </a:lnTo>
                      <a:lnTo>
                        <a:pt x="59" y="85"/>
                      </a:lnTo>
                      <a:lnTo>
                        <a:pt x="109" y="85"/>
                      </a:lnTo>
                      <a:lnTo>
                        <a:pt x="109" y="99"/>
                      </a:lnTo>
                      <a:close/>
                      <a:moveTo>
                        <a:pt x="135" y="99"/>
                      </a:moveTo>
                      <a:lnTo>
                        <a:pt x="122" y="99"/>
                      </a:lnTo>
                      <a:lnTo>
                        <a:pt x="122" y="85"/>
                      </a:lnTo>
                      <a:lnTo>
                        <a:pt x="135" y="85"/>
                      </a:lnTo>
                      <a:lnTo>
                        <a:pt x="135" y="99"/>
                      </a:lnTo>
                      <a:close/>
                      <a:moveTo>
                        <a:pt x="135" y="68"/>
                      </a:moveTo>
                      <a:lnTo>
                        <a:pt x="105" y="68"/>
                      </a:lnTo>
                      <a:lnTo>
                        <a:pt x="105" y="55"/>
                      </a:lnTo>
                      <a:lnTo>
                        <a:pt x="135" y="55"/>
                      </a:lnTo>
                      <a:lnTo>
                        <a:pt x="135" y="6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grpSp>
          <p:grpSp>
            <p:nvGrpSpPr>
              <p:cNvPr id="78" name="Group 97">
                <a:extLst>
                  <a:ext uri="{FF2B5EF4-FFF2-40B4-BE49-F238E27FC236}">
                    <a16:creationId xmlns:a16="http://schemas.microsoft.com/office/drawing/2014/main" id="{EF2CECFD-7ACF-AB45-832F-8EF8EA4CDE5D}"/>
                  </a:ext>
                </a:extLst>
              </p:cNvPr>
              <p:cNvGrpSpPr>
                <a:grpSpLocks noChangeAspect="1"/>
              </p:cNvGrpSpPr>
              <p:nvPr/>
            </p:nvGrpSpPr>
            <p:grpSpPr>
              <a:xfrm>
                <a:off x="7569200" y="4335463"/>
                <a:ext cx="630238" cy="630238"/>
                <a:chOff x="7569200" y="4335463"/>
                <a:chExt cx="630238" cy="630238"/>
              </a:xfrm>
            </p:grpSpPr>
            <p:sp>
              <p:nvSpPr>
                <p:cNvPr id="79" name="Freeform 111">
                  <a:extLst>
                    <a:ext uri="{FF2B5EF4-FFF2-40B4-BE49-F238E27FC236}">
                      <a16:creationId xmlns:a16="http://schemas.microsoft.com/office/drawing/2014/main" id="{4B209B3D-04A2-F041-A052-5B1BD1C1F20D}"/>
                    </a:ext>
                  </a:extLst>
                </p:cNvPr>
                <p:cNvSpPr>
                  <a:spLocks noChangeAspect="1"/>
                </p:cNvSpPr>
                <p:nvPr/>
              </p:nvSpPr>
              <p:spPr bwMode="auto">
                <a:xfrm>
                  <a:off x="7569200" y="4335463"/>
                  <a:ext cx="630238" cy="630238"/>
                </a:xfrm>
                <a:custGeom>
                  <a:avLst/>
                  <a:gdLst>
                    <a:gd name="T0" fmla="*/ 599 w 632"/>
                    <a:gd name="T1" fmla="*/ 378 h 632"/>
                    <a:gd name="T2" fmla="*/ 255 w 632"/>
                    <a:gd name="T3" fmla="*/ 599 h 632"/>
                    <a:gd name="T4" fmla="*/ 34 w 632"/>
                    <a:gd name="T5" fmla="*/ 255 h 632"/>
                    <a:gd name="T6" fmla="*/ 377 w 632"/>
                    <a:gd name="T7" fmla="*/ 34 h 632"/>
                    <a:gd name="T8" fmla="*/ 599 w 632"/>
                    <a:gd name="T9" fmla="*/ 378 h 632"/>
                  </a:gdLst>
                  <a:ahLst/>
                  <a:cxnLst>
                    <a:cxn ang="0">
                      <a:pos x="T0" y="T1"/>
                    </a:cxn>
                    <a:cxn ang="0">
                      <a:pos x="T2" y="T3"/>
                    </a:cxn>
                    <a:cxn ang="0">
                      <a:pos x="T4" y="T5"/>
                    </a:cxn>
                    <a:cxn ang="0">
                      <a:pos x="T6" y="T7"/>
                    </a:cxn>
                    <a:cxn ang="0">
                      <a:pos x="T8" y="T9"/>
                    </a:cxn>
                  </a:cxnLst>
                  <a:rect l="0" t="0" r="r" b="b"/>
                  <a:pathLst>
                    <a:path w="632" h="632">
                      <a:moveTo>
                        <a:pt x="599" y="378"/>
                      </a:moveTo>
                      <a:cubicBezTo>
                        <a:pt x="565" y="533"/>
                        <a:pt x="411" y="632"/>
                        <a:pt x="255" y="599"/>
                      </a:cubicBezTo>
                      <a:cubicBezTo>
                        <a:pt x="99" y="565"/>
                        <a:pt x="0" y="411"/>
                        <a:pt x="34" y="255"/>
                      </a:cubicBezTo>
                      <a:cubicBezTo>
                        <a:pt x="68" y="99"/>
                        <a:pt x="222" y="0"/>
                        <a:pt x="377" y="34"/>
                      </a:cubicBezTo>
                      <a:cubicBezTo>
                        <a:pt x="533" y="68"/>
                        <a:pt x="632" y="222"/>
                        <a:pt x="599" y="3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80" name="Freeform 112">
                  <a:extLst>
                    <a:ext uri="{FF2B5EF4-FFF2-40B4-BE49-F238E27FC236}">
                      <a16:creationId xmlns:a16="http://schemas.microsoft.com/office/drawing/2014/main" id="{58118714-9FEC-2F46-B814-0EE0A84C413E}"/>
                    </a:ext>
                  </a:extLst>
                </p:cNvPr>
                <p:cNvSpPr>
                  <a:spLocks noChangeAspect="1" noEditPoints="1"/>
                </p:cNvSpPr>
                <p:nvPr/>
              </p:nvSpPr>
              <p:spPr bwMode="auto">
                <a:xfrm>
                  <a:off x="7673975" y="4537076"/>
                  <a:ext cx="411163" cy="209550"/>
                </a:xfrm>
                <a:custGeom>
                  <a:avLst/>
                  <a:gdLst>
                    <a:gd name="T0" fmla="*/ 412 w 412"/>
                    <a:gd name="T1" fmla="*/ 76 h 211"/>
                    <a:gd name="T2" fmla="*/ 407 w 412"/>
                    <a:gd name="T3" fmla="*/ 0 h 211"/>
                    <a:gd name="T4" fmla="*/ 330 w 412"/>
                    <a:gd name="T5" fmla="*/ 11 h 211"/>
                    <a:gd name="T6" fmla="*/ 361 w 412"/>
                    <a:gd name="T7" fmla="*/ 36 h 211"/>
                    <a:gd name="T8" fmla="*/ 283 w 412"/>
                    <a:gd name="T9" fmla="*/ 133 h 211"/>
                    <a:gd name="T10" fmla="*/ 276 w 412"/>
                    <a:gd name="T11" fmla="*/ 132 h 211"/>
                    <a:gd name="T12" fmla="*/ 253 w 412"/>
                    <a:gd name="T13" fmla="*/ 136 h 211"/>
                    <a:gd name="T14" fmla="*/ 201 w 412"/>
                    <a:gd name="T15" fmla="*/ 91 h 211"/>
                    <a:gd name="T16" fmla="*/ 203 w 412"/>
                    <a:gd name="T17" fmla="*/ 82 h 211"/>
                    <a:gd name="T18" fmla="*/ 169 w 412"/>
                    <a:gd name="T19" fmla="*/ 39 h 211"/>
                    <a:gd name="T20" fmla="*/ 140 w 412"/>
                    <a:gd name="T21" fmla="*/ 47 h 211"/>
                    <a:gd name="T22" fmla="*/ 125 w 412"/>
                    <a:gd name="T23" fmla="*/ 73 h 211"/>
                    <a:gd name="T24" fmla="*/ 126 w 412"/>
                    <a:gd name="T25" fmla="*/ 87 h 211"/>
                    <a:gd name="T26" fmla="*/ 63 w 412"/>
                    <a:gd name="T27" fmla="*/ 130 h 211"/>
                    <a:gd name="T28" fmla="*/ 46 w 412"/>
                    <a:gd name="T29" fmla="*/ 123 h 211"/>
                    <a:gd name="T30" fmla="*/ 17 w 412"/>
                    <a:gd name="T31" fmla="*/ 132 h 211"/>
                    <a:gd name="T32" fmla="*/ 2 w 412"/>
                    <a:gd name="T33" fmla="*/ 158 h 211"/>
                    <a:gd name="T34" fmla="*/ 33 w 412"/>
                    <a:gd name="T35" fmla="*/ 201 h 211"/>
                    <a:gd name="T36" fmla="*/ 37 w 412"/>
                    <a:gd name="T37" fmla="*/ 202 h 211"/>
                    <a:gd name="T38" fmla="*/ 80 w 412"/>
                    <a:gd name="T39" fmla="*/ 167 h 211"/>
                    <a:gd name="T40" fmla="*/ 79 w 412"/>
                    <a:gd name="T41" fmla="*/ 153 h 211"/>
                    <a:gd name="T42" fmla="*/ 142 w 412"/>
                    <a:gd name="T43" fmla="*/ 111 h 211"/>
                    <a:gd name="T44" fmla="*/ 156 w 412"/>
                    <a:gd name="T45" fmla="*/ 116 h 211"/>
                    <a:gd name="T46" fmla="*/ 160 w 412"/>
                    <a:gd name="T47" fmla="*/ 117 h 211"/>
                    <a:gd name="T48" fmla="*/ 183 w 412"/>
                    <a:gd name="T49" fmla="*/ 113 h 211"/>
                    <a:gd name="T50" fmla="*/ 234 w 412"/>
                    <a:gd name="T51" fmla="*/ 157 h 211"/>
                    <a:gd name="T52" fmla="*/ 232 w 412"/>
                    <a:gd name="T53" fmla="*/ 166 h 211"/>
                    <a:gd name="T54" fmla="*/ 263 w 412"/>
                    <a:gd name="T55" fmla="*/ 209 h 211"/>
                    <a:gd name="T56" fmla="*/ 266 w 412"/>
                    <a:gd name="T57" fmla="*/ 210 h 211"/>
                    <a:gd name="T58" fmla="*/ 295 w 412"/>
                    <a:gd name="T59" fmla="*/ 202 h 211"/>
                    <a:gd name="T60" fmla="*/ 310 w 412"/>
                    <a:gd name="T61" fmla="*/ 175 h 211"/>
                    <a:gd name="T62" fmla="*/ 305 w 412"/>
                    <a:gd name="T63" fmla="*/ 152 h 211"/>
                    <a:gd name="T64" fmla="*/ 383 w 412"/>
                    <a:gd name="T65" fmla="*/ 53 h 211"/>
                    <a:gd name="T66" fmla="*/ 412 w 412"/>
                    <a:gd name="T67" fmla="*/ 76 h 211"/>
                    <a:gd name="T68" fmla="*/ 38 w 412"/>
                    <a:gd name="T69" fmla="*/ 189 h 211"/>
                    <a:gd name="T70" fmla="*/ 14 w 412"/>
                    <a:gd name="T71" fmla="*/ 159 h 211"/>
                    <a:gd name="T72" fmla="*/ 24 w 412"/>
                    <a:gd name="T73" fmla="*/ 141 h 211"/>
                    <a:gd name="T74" fmla="*/ 44 w 412"/>
                    <a:gd name="T75" fmla="*/ 136 h 211"/>
                    <a:gd name="T76" fmla="*/ 47 w 412"/>
                    <a:gd name="T77" fmla="*/ 136 h 211"/>
                    <a:gd name="T78" fmla="*/ 68 w 412"/>
                    <a:gd name="T79" fmla="*/ 166 h 211"/>
                    <a:gd name="T80" fmla="*/ 38 w 412"/>
                    <a:gd name="T81" fmla="*/ 189 h 211"/>
                    <a:gd name="T82" fmla="*/ 161 w 412"/>
                    <a:gd name="T83" fmla="*/ 105 h 211"/>
                    <a:gd name="T84" fmla="*/ 137 w 412"/>
                    <a:gd name="T85" fmla="*/ 75 h 211"/>
                    <a:gd name="T86" fmla="*/ 147 w 412"/>
                    <a:gd name="T87" fmla="*/ 57 h 211"/>
                    <a:gd name="T88" fmla="*/ 167 w 412"/>
                    <a:gd name="T89" fmla="*/ 51 h 211"/>
                    <a:gd name="T90" fmla="*/ 170 w 412"/>
                    <a:gd name="T91" fmla="*/ 52 h 211"/>
                    <a:gd name="T92" fmla="*/ 191 w 412"/>
                    <a:gd name="T93" fmla="*/ 81 h 211"/>
                    <a:gd name="T94" fmla="*/ 161 w 412"/>
                    <a:gd name="T95" fmla="*/ 105 h 211"/>
                    <a:gd name="T96" fmla="*/ 288 w 412"/>
                    <a:gd name="T97" fmla="*/ 192 h 211"/>
                    <a:gd name="T98" fmla="*/ 268 w 412"/>
                    <a:gd name="T99" fmla="*/ 198 h 211"/>
                    <a:gd name="T100" fmla="*/ 244 w 412"/>
                    <a:gd name="T101" fmla="*/ 168 h 211"/>
                    <a:gd name="T102" fmla="*/ 254 w 412"/>
                    <a:gd name="T103" fmla="*/ 150 h 211"/>
                    <a:gd name="T104" fmla="*/ 274 w 412"/>
                    <a:gd name="T105" fmla="*/ 144 h 211"/>
                    <a:gd name="T106" fmla="*/ 277 w 412"/>
                    <a:gd name="T107" fmla="*/ 144 h 211"/>
                    <a:gd name="T108" fmla="*/ 298 w 412"/>
                    <a:gd name="T109" fmla="*/ 174 h 211"/>
                    <a:gd name="T110" fmla="*/ 288 w 412"/>
                    <a:gd name="T111" fmla="*/ 192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12" h="211">
                      <a:moveTo>
                        <a:pt x="412" y="76"/>
                      </a:moveTo>
                      <a:cubicBezTo>
                        <a:pt x="407" y="0"/>
                        <a:pt x="407" y="0"/>
                        <a:pt x="407" y="0"/>
                      </a:cubicBezTo>
                      <a:cubicBezTo>
                        <a:pt x="330" y="11"/>
                        <a:pt x="330" y="11"/>
                        <a:pt x="330" y="11"/>
                      </a:cubicBezTo>
                      <a:cubicBezTo>
                        <a:pt x="361" y="36"/>
                        <a:pt x="361" y="36"/>
                        <a:pt x="361" y="36"/>
                      </a:cubicBezTo>
                      <a:cubicBezTo>
                        <a:pt x="283" y="133"/>
                        <a:pt x="283" y="133"/>
                        <a:pt x="283" y="133"/>
                      </a:cubicBezTo>
                      <a:cubicBezTo>
                        <a:pt x="281" y="133"/>
                        <a:pt x="278" y="132"/>
                        <a:pt x="276" y="132"/>
                      </a:cubicBezTo>
                      <a:cubicBezTo>
                        <a:pt x="268" y="131"/>
                        <a:pt x="260" y="132"/>
                        <a:pt x="253" y="136"/>
                      </a:cubicBezTo>
                      <a:cubicBezTo>
                        <a:pt x="201" y="91"/>
                        <a:pt x="201" y="91"/>
                        <a:pt x="201" y="91"/>
                      </a:cubicBezTo>
                      <a:cubicBezTo>
                        <a:pt x="202" y="88"/>
                        <a:pt x="203" y="85"/>
                        <a:pt x="203" y="82"/>
                      </a:cubicBezTo>
                      <a:cubicBezTo>
                        <a:pt x="206" y="61"/>
                        <a:pt x="191" y="41"/>
                        <a:pt x="169" y="39"/>
                      </a:cubicBezTo>
                      <a:cubicBezTo>
                        <a:pt x="158" y="37"/>
                        <a:pt x="148" y="40"/>
                        <a:pt x="140" y="47"/>
                      </a:cubicBezTo>
                      <a:cubicBezTo>
                        <a:pt x="132" y="53"/>
                        <a:pt x="126" y="63"/>
                        <a:pt x="125" y="73"/>
                      </a:cubicBezTo>
                      <a:cubicBezTo>
                        <a:pt x="125" y="78"/>
                        <a:pt x="125" y="83"/>
                        <a:pt x="126" y="87"/>
                      </a:cubicBezTo>
                      <a:cubicBezTo>
                        <a:pt x="63" y="130"/>
                        <a:pt x="63" y="130"/>
                        <a:pt x="63" y="130"/>
                      </a:cubicBezTo>
                      <a:cubicBezTo>
                        <a:pt x="58" y="127"/>
                        <a:pt x="52" y="124"/>
                        <a:pt x="46" y="123"/>
                      </a:cubicBezTo>
                      <a:cubicBezTo>
                        <a:pt x="35" y="122"/>
                        <a:pt x="25" y="125"/>
                        <a:pt x="17" y="132"/>
                      </a:cubicBezTo>
                      <a:cubicBezTo>
                        <a:pt x="8" y="138"/>
                        <a:pt x="3" y="147"/>
                        <a:pt x="2" y="158"/>
                      </a:cubicBezTo>
                      <a:cubicBezTo>
                        <a:pt x="0" y="178"/>
                        <a:pt x="13" y="197"/>
                        <a:pt x="33" y="201"/>
                      </a:cubicBezTo>
                      <a:cubicBezTo>
                        <a:pt x="34" y="201"/>
                        <a:pt x="35" y="201"/>
                        <a:pt x="37" y="202"/>
                      </a:cubicBezTo>
                      <a:cubicBezTo>
                        <a:pt x="58" y="204"/>
                        <a:pt x="78" y="189"/>
                        <a:pt x="80" y="167"/>
                      </a:cubicBezTo>
                      <a:cubicBezTo>
                        <a:pt x="81" y="162"/>
                        <a:pt x="80" y="158"/>
                        <a:pt x="79" y="153"/>
                      </a:cubicBezTo>
                      <a:cubicBezTo>
                        <a:pt x="142" y="111"/>
                        <a:pt x="142" y="111"/>
                        <a:pt x="142" y="111"/>
                      </a:cubicBezTo>
                      <a:cubicBezTo>
                        <a:pt x="146" y="113"/>
                        <a:pt x="151" y="115"/>
                        <a:pt x="156" y="116"/>
                      </a:cubicBezTo>
                      <a:cubicBezTo>
                        <a:pt x="157" y="117"/>
                        <a:pt x="158" y="117"/>
                        <a:pt x="160" y="117"/>
                      </a:cubicBezTo>
                      <a:cubicBezTo>
                        <a:pt x="168" y="118"/>
                        <a:pt x="176" y="116"/>
                        <a:pt x="183" y="113"/>
                      </a:cubicBezTo>
                      <a:cubicBezTo>
                        <a:pt x="234" y="157"/>
                        <a:pt x="234" y="157"/>
                        <a:pt x="234" y="157"/>
                      </a:cubicBezTo>
                      <a:cubicBezTo>
                        <a:pt x="233" y="160"/>
                        <a:pt x="232" y="163"/>
                        <a:pt x="232" y="166"/>
                      </a:cubicBezTo>
                      <a:cubicBezTo>
                        <a:pt x="229" y="186"/>
                        <a:pt x="243" y="205"/>
                        <a:pt x="263" y="209"/>
                      </a:cubicBezTo>
                      <a:cubicBezTo>
                        <a:pt x="264" y="210"/>
                        <a:pt x="265" y="210"/>
                        <a:pt x="266" y="210"/>
                      </a:cubicBezTo>
                      <a:cubicBezTo>
                        <a:pt x="277" y="211"/>
                        <a:pt x="287" y="208"/>
                        <a:pt x="295" y="202"/>
                      </a:cubicBezTo>
                      <a:cubicBezTo>
                        <a:pt x="304" y="195"/>
                        <a:pt x="309" y="186"/>
                        <a:pt x="310" y="175"/>
                      </a:cubicBezTo>
                      <a:cubicBezTo>
                        <a:pt x="311" y="167"/>
                        <a:pt x="309" y="159"/>
                        <a:pt x="305" y="152"/>
                      </a:cubicBezTo>
                      <a:cubicBezTo>
                        <a:pt x="383" y="53"/>
                        <a:pt x="383" y="53"/>
                        <a:pt x="383" y="53"/>
                      </a:cubicBezTo>
                      <a:lnTo>
                        <a:pt x="412" y="76"/>
                      </a:lnTo>
                      <a:close/>
                      <a:moveTo>
                        <a:pt x="38" y="189"/>
                      </a:moveTo>
                      <a:cubicBezTo>
                        <a:pt x="23" y="187"/>
                        <a:pt x="13" y="174"/>
                        <a:pt x="14" y="159"/>
                      </a:cubicBezTo>
                      <a:cubicBezTo>
                        <a:pt x="15" y="152"/>
                        <a:pt x="19" y="146"/>
                        <a:pt x="24" y="141"/>
                      </a:cubicBezTo>
                      <a:cubicBezTo>
                        <a:pt x="30" y="137"/>
                        <a:pt x="37" y="135"/>
                        <a:pt x="44" y="136"/>
                      </a:cubicBezTo>
                      <a:cubicBezTo>
                        <a:pt x="45" y="136"/>
                        <a:pt x="46" y="136"/>
                        <a:pt x="47" y="136"/>
                      </a:cubicBezTo>
                      <a:cubicBezTo>
                        <a:pt x="61" y="139"/>
                        <a:pt x="70" y="152"/>
                        <a:pt x="68" y="166"/>
                      </a:cubicBezTo>
                      <a:cubicBezTo>
                        <a:pt x="66" y="180"/>
                        <a:pt x="53" y="191"/>
                        <a:pt x="38" y="189"/>
                      </a:cubicBezTo>
                      <a:close/>
                      <a:moveTo>
                        <a:pt x="161" y="105"/>
                      </a:moveTo>
                      <a:cubicBezTo>
                        <a:pt x="146" y="103"/>
                        <a:pt x="136" y="89"/>
                        <a:pt x="137" y="75"/>
                      </a:cubicBezTo>
                      <a:cubicBezTo>
                        <a:pt x="138" y="68"/>
                        <a:pt x="142" y="61"/>
                        <a:pt x="147" y="57"/>
                      </a:cubicBezTo>
                      <a:cubicBezTo>
                        <a:pt x="153" y="52"/>
                        <a:pt x="160" y="50"/>
                        <a:pt x="167" y="51"/>
                      </a:cubicBezTo>
                      <a:cubicBezTo>
                        <a:pt x="168" y="51"/>
                        <a:pt x="169" y="51"/>
                        <a:pt x="170" y="52"/>
                      </a:cubicBezTo>
                      <a:cubicBezTo>
                        <a:pt x="184" y="54"/>
                        <a:pt x="193" y="67"/>
                        <a:pt x="191" y="81"/>
                      </a:cubicBezTo>
                      <a:cubicBezTo>
                        <a:pt x="189" y="96"/>
                        <a:pt x="176" y="106"/>
                        <a:pt x="161" y="105"/>
                      </a:cubicBezTo>
                      <a:close/>
                      <a:moveTo>
                        <a:pt x="288" y="192"/>
                      </a:moveTo>
                      <a:cubicBezTo>
                        <a:pt x="282" y="196"/>
                        <a:pt x="275" y="198"/>
                        <a:pt x="268" y="198"/>
                      </a:cubicBezTo>
                      <a:cubicBezTo>
                        <a:pt x="253" y="196"/>
                        <a:pt x="242" y="182"/>
                        <a:pt x="244" y="168"/>
                      </a:cubicBezTo>
                      <a:cubicBezTo>
                        <a:pt x="245" y="160"/>
                        <a:pt x="249" y="154"/>
                        <a:pt x="254" y="150"/>
                      </a:cubicBezTo>
                      <a:cubicBezTo>
                        <a:pt x="260" y="145"/>
                        <a:pt x="267" y="143"/>
                        <a:pt x="274" y="144"/>
                      </a:cubicBezTo>
                      <a:cubicBezTo>
                        <a:pt x="275" y="144"/>
                        <a:pt x="276" y="144"/>
                        <a:pt x="277" y="144"/>
                      </a:cubicBezTo>
                      <a:cubicBezTo>
                        <a:pt x="290" y="147"/>
                        <a:pt x="299" y="160"/>
                        <a:pt x="298" y="174"/>
                      </a:cubicBezTo>
                      <a:cubicBezTo>
                        <a:pt x="297" y="181"/>
                        <a:pt x="293" y="188"/>
                        <a:pt x="288" y="192"/>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grpSp>
        </p:grpSp>
        <p:grpSp>
          <p:nvGrpSpPr>
            <p:cNvPr id="44" name="Group 99">
              <a:extLst>
                <a:ext uri="{FF2B5EF4-FFF2-40B4-BE49-F238E27FC236}">
                  <a16:creationId xmlns:a16="http://schemas.microsoft.com/office/drawing/2014/main" id="{958DDCEC-E1A3-D641-B6AD-64A2C9D12EB2}"/>
                </a:ext>
              </a:extLst>
            </p:cNvPr>
            <p:cNvGrpSpPr>
              <a:grpSpLocks noChangeAspect="1"/>
            </p:cNvGrpSpPr>
            <p:nvPr/>
          </p:nvGrpSpPr>
          <p:grpSpPr>
            <a:xfrm>
              <a:off x="4438650" y="3390901"/>
              <a:ext cx="3541713" cy="2784475"/>
              <a:chOff x="4438650" y="3390901"/>
              <a:chExt cx="3541713" cy="2784475"/>
            </a:xfrm>
          </p:grpSpPr>
          <p:sp>
            <p:nvSpPr>
              <p:cNvPr id="45" name="Freeform 81">
                <a:extLst>
                  <a:ext uri="{FF2B5EF4-FFF2-40B4-BE49-F238E27FC236}">
                    <a16:creationId xmlns:a16="http://schemas.microsoft.com/office/drawing/2014/main" id="{60C60619-869E-CF43-833F-7837B53E47EA}"/>
                  </a:ext>
                </a:extLst>
              </p:cNvPr>
              <p:cNvSpPr>
                <a:spLocks noChangeAspect="1"/>
              </p:cNvSpPr>
              <p:nvPr/>
            </p:nvSpPr>
            <p:spPr bwMode="auto">
              <a:xfrm>
                <a:off x="7680325" y="4914901"/>
                <a:ext cx="300038" cy="206375"/>
              </a:xfrm>
              <a:custGeom>
                <a:avLst/>
                <a:gdLst>
                  <a:gd name="T0" fmla="*/ 4 w 301"/>
                  <a:gd name="T1" fmla="*/ 51 h 207"/>
                  <a:gd name="T2" fmla="*/ 42 w 301"/>
                  <a:gd name="T3" fmla="*/ 48 h 207"/>
                  <a:gd name="T4" fmla="*/ 219 w 301"/>
                  <a:gd name="T5" fmla="*/ 0 h 207"/>
                  <a:gd name="T6" fmla="*/ 185 w 301"/>
                  <a:gd name="T7" fmla="*/ 44 h 207"/>
                  <a:gd name="T8" fmla="*/ 148 w 301"/>
                  <a:gd name="T9" fmla="*/ 70 h 207"/>
                  <a:gd name="T10" fmla="*/ 206 w 301"/>
                  <a:gd name="T11" fmla="*/ 100 h 207"/>
                  <a:gd name="T12" fmla="*/ 294 w 301"/>
                  <a:gd name="T13" fmla="*/ 115 h 207"/>
                  <a:gd name="T14" fmla="*/ 291 w 301"/>
                  <a:gd name="T15" fmla="*/ 137 h 207"/>
                  <a:gd name="T16" fmla="*/ 291 w 301"/>
                  <a:gd name="T17" fmla="*/ 160 h 207"/>
                  <a:gd name="T18" fmla="*/ 208 w 301"/>
                  <a:gd name="T19" fmla="*/ 174 h 207"/>
                  <a:gd name="T20" fmla="*/ 259 w 301"/>
                  <a:gd name="T21" fmla="*/ 206 h 207"/>
                  <a:gd name="T22" fmla="*/ 185 w 301"/>
                  <a:gd name="T23" fmla="*/ 192 h 207"/>
                  <a:gd name="T24" fmla="*/ 94 w 301"/>
                  <a:gd name="T25" fmla="*/ 169 h 207"/>
                  <a:gd name="T26" fmla="*/ 20 w 301"/>
                  <a:gd name="T27" fmla="*/ 123 h 207"/>
                  <a:gd name="T28" fmla="*/ 1 w 301"/>
                  <a:gd name="T29" fmla="*/ 118 h 207"/>
                  <a:gd name="T30" fmla="*/ 4 w 301"/>
                  <a:gd name="T31" fmla="*/ 51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1" h="207">
                    <a:moveTo>
                      <a:pt x="4" y="51"/>
                    </a:moveTo>
                    <a:cubicBezTo>
                      <a:pt x="20" y="50"/>
                      <a:pt x="25" y="50"/>
                      <a:pt x="42" y="48"/>
                    </a:cubicBezTo>
                    <a:cubicBezTo>
                      <a:pt x="59" y="46"/>
                      <a:pt x="219" y="0"/>
                      <a:pt x="219" y="0"/>
                    </a:cubicBezTo>
                    <a:cubicBezTo>
                      <a:pt x="219" y="0"/>
                      <a:pt x="224" y="34"/>
                      <a:pt x="185" y="44"/>
                    </a:cubicBezTo>
                    <a:cubicBezTo>
                      <a:pt x="147" y="53"/>
                      <a:pt x="148" y="70"/>
                      <a:pt x="148" y="70"/>
                    </a:cubicBezTo>
                    <a:cubicBezTo>
                      <a:pt x="148" y="70"/>
                      <a:pt x="153" y="75"/>
                      <a:pt x="206" y="100"/>
                    </a:cubicBezTo>
                    <a:cubicBezTo>
                      <a:pt x="237" y="104"/>
                      <a:pt x="278" y="101"/>
                      <a:pt x="294" y="115"/>
                    </a:cubicBezTo>
                    <a:cubicBezTo>
                      <a:pt x="298" y="118"/>
                      <a:pt x="301" y="134"/>
                      <a:pt x="291" y="137"/>
                    </a:cubicBezTo>
                    <a:cubicBezTo>
                      <a:pt x="297" y="146"/>
                      <a:pt x="294" y="157"/>
                      <a:pt x="291" y="160"/>
                    </a:cubicBezTo>
                    <a:cubicBezTo>
                      <a:pt x="286" y="165"/>
                      <a:pt x="247" y="171"/>
                      <a:pt x="208" y="174"/>
                    </a:cubicBezTo>
                    <a:cubicBezTo>
                      <a:pt x="226" y="184"/>
                      <a:pt x="270" y="190"/>
                      <a:pt x="259" y="206"/>
                    </a:cubicBezTo>
                    <a:cubicBezTo>
                      <a:pt x="249" y="207"/>
                      <a:pt x="190" y="193"/>
                      <a:pt x="185" y="192"/>
                    </a:cubicBezTo>
                    <a:cubicBezTo>
                      <a:pt x="175" y="188"/>
                      <a:pt x="128" y="183"/>
                      <a:pt x="94" y="169"/>
                    </a:cubicBezTo>
                    <a:cubicBezTo>
                      <a:pt x="59" y="155"/>
                      <a:pt x="20" y="123"/>
                      <a:pt x="20" y="123"/>
                    </a:cubicBezTo>
                    <a:cubicBezTo>
                      <a:pt x="1" y="118"/>
                      <a:pt x="1" y="118"/>
                      <a:pt x="1" y="118"/>
                    </a:cubicBezTo>
                    <a:cubicBezTo>
                      <a:pt x="1" y="118"/>
                      <a:pt x="0" y="89"/>
                      <a:pt x="4" y="51"/>
                    </a:cubicBezTo>
                    <a:close/>
                  </a:path>
                </a:pathLst>
              </a:custGeom>
              <a:gradFill>
                <a:gsLst>
                  <a:gs pos="5000">
                    <a:schemeClr val="accent1">
                      <a:lumMod val="5000"/>
                      <a:lumOff val="95000"/>
                    </a:schemeClr>
                  </a:gs>
                  <a:gs pos="57000">
                    <a:srgbClr val="A2D8E4"/>
                  </a:gs>
                  <a:gs pos="82000">
                    <a:srgbClr val="86C9D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46" name="Freeform 82">
                <a:extLst>
                  <a:ext uri="{FF2B5EF4-FFF2-40B4-BE49-F238E27FC236}">
                    <a16:creationId xmlns:a16="http://schemas.microsoft.com/office/drawing/2014/main" id="{D977C6CC-B01C-C948-880F-51292EAC9D39}"/>
                  </a:ext>
                </a:extLst>
              </p:cNvPr>
              <p:cNvSpPr>
                <a:spLocks noChangeAspect="1"/>
              </p:cNvSpPr>
              <p:nvPr/>
            </p:nvSpPr>
            <p:spPr bwMode="auto">
              <a:xfrm>
                <a:off x="6035675" y="4106863"/>
                <a:ext cx="1651000" cy="1031875"/>
              </a:xfrm>
              <a:custGeom>
                <a:avLst/>
                <a:gdLst>
                  <a:gd name="T0" fmla="*/ 489 w 1654"/>
                  <a:gd name="T1" fmla="*/ 211 h 1037"/>
                  <a:gd name="T2" fmla="*/ 934 w 1654"/>
                  <a:gd name="T3" fmla="*/ 855 h 1037"/>
                  <a:gd name="T4" fmla="*/ 1651 w 1654"/>
                  <a:gd name="T5" fmla="*/ 855 h 1037"/>
                  <a:gd name="T6" fmla="*/ 1654 w 1654"/>
                  <a:gd name="T7" fmla="*/ 954 h 1037"/>
                  <a:gd name="T8" fmla="*/ 931 w 1654"/>
                  <a:gd name="T9" fmla="*/ 1032 h 1037"/>
                  <a:gd name="T10" fmla="*/ 704 w 1654"/>
                  <a:gd name="T11" fmla="*/ 940 h 1037"/>
                  <a:gd name="T12" fmla="*/ 440 w 1654"/>
                  <a:gd name="T13" fmla="*/ 691 h 1037"/>
                  <a:gd name="T14" fmla="*/ 170 w 1654"/>
                  <a:gd name="T15" fmla="*/ 26 h 1037"/>
                  <a:gd name="T16" fmla="*/ 489 w 1654"/>
                  <a:gd name="T17" fmla="*/ 211 h 10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54" h="1037">
                    <a:moveTo>
                      <a:pt x="489" y="211"/>
                    </a:moveTo>
                    <a:cubicBezTo>
                      <a:pt x="607" y="398"/>
                      <a:pt x="792" y="661"/>
                      <a:pt x="934" y="855"/>
                    </a:cubicBezTo>
                    <a:cubicBezTo>
                      <a:pt x="1267" y="860"/>
                      <a:pt x="1651" y="855"/>
                      <a:pt x="1651" y="855"/>
                    </a:cubicBezTo>
                    <a:cubicBezTo>
                      <a:pt x="1654" y="954"/>
                      <a:pt x="1654" y="954"/>
                      <a:pt x="1654" y="954"/>
                    </a:cubicBezTo>
                    <a:cubicBezTo>
                      <a:pt x="1654" y="954"/>
                      <a:pt x="1298" y="1011"/>
                      <a:pt x="931" y="1032"/>
                    </a:cubicBezTo>
                    <a:cubicBezTo>
                      <a:pt x="856" y="1037"/>
                      <a:pt x="782" y="1018"/>
                      <a:pt x="704" y="940"/>
                    </a:cubicBezTo>
                    <a:cubicBezTo>
                      <a:pt x="605" y="841"/>
                      <a:pt x="440" y="691"/>
                      <a:pt x="440" y="691"/>
                    </a:cubicBezTo>
                    <a:cubicBezTo>
                      <a:pt x="440" y="691"/>
                      <a:pt x="0" y="0"/>
                      <a:pt x="170" y="26"/>
                    </a:cubicBezTo>
                    <a:cubicBezTo>
                      <a:pt x="249" y="37"/>
                      <a:pt x="362" y="8"/>
                      <a:pt x="489" y="211"/>
                    </a:cubicBez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47" name="Freeform 83">
                <a:extLst>
                  <a:ext uri="{FF2B5EF4-FFF2-40B4-BE49-F238E27FC236}">
                    <a16:creationId xmlns:a16="http://schemas.microsoft.com/office/drawing/2014/main" id="{B627BFD6-3F24-EE4B-9EF9-8C0DB669A69D}"/>
                  </a:ext>
                </a:extLst>
              </p:cNvPr>
              <p:cNvSpPr>
                <a:spLocks noChangeAspect="1"/>
              </p:cNvSpPr>
              <p:nvPr/>
            </p:nvSpPr>
            <p:spPr bwMode="auto">
              <a:xfrm>
                <a:off x="5018088" y="4945063"/>
                <a:ext cx="1087438" cy="1039813"/>
              </a:xfrm>
              <a:custGeom>
                <a:avLst/>
                <a:gdLst>
                  <a:gd name="T0" fmla="*/ 0 w 1089"/>
                  <a:gd name="T1" fmla="*/ 1044 h 1044"/>
                  <a:gd name="T2" fmla="*/ 546 w 1089"/>
                  <a:gd name="T3" fmla="*/ 902 h 1044"/>
                  <a:gd name="T4" fmla="*/ 1089 w 1089"/>
                  <a:gd name="T5" fmla="*/ 0 h 1044"/>
                  <a:gd name="T6" fmla="*/ 87 w 1089"/>
                  <a:gd name="T7" fmla="*/ 836 h 1044"/>
                  <a:gd name="T8" fmla="*/ 0 w 1089"/>
                  <a:gd name="T9" fmla="*/ 1044 h 1044"/>
                </a:gdLst>
                <a:ahLst/>
                <a:cxnLst>
                  <a:cxn ang="0">
                    <a:pos x="T0" y="T1"/>
                  </a:cxn>
                  <a:cxn ang="0">
                    <a:pos x="T2" y="T3"/>
                  </a:cxn>
                  <a:cxn ang="0">
                    <a:pos x="T4" y="T5"/>
                  </a:cxn>
                  <a:cxn ang="0">
                    <a:pos x="T6" y="T7"/>
                  </a:cxn>
                  <a:cxn ang="0">
                    <a:pos x="T8" y="T9"/>
                  </a:cxn>
                </a:cxnLst>
                <a:rect l="0" t="0" r="r" b="b"/>
                <a:pathLst>
                  <a:path w="1089" h="1044">
                    <a:moveTo>
                      <a:pt x="0" y="1044"/>
                    </a:moveTo>
                    <a:cubicBezTo>
                      <a:pt x="0" y="1044"/>
                      <a:pt x="116" y="922"/>
                      <a:pt x="546" y="902"/>
                    </a:cubicBezTo>
                    <a:cubicBezTo>
                      <a:pt x="953" y="883"/>
                      <a:pt x="1089" y="0"/>
                      <a:pt x="1089" y="0"/>
                    </a:cubicBezTo>
                    <a:cubicBezTo>
                      <a:pt x="1089" y="0"/>
                      <a:pt x="322" y="552"/>
                      <a:pt x="87" y="836"/>
                    </a:cubicBezTo>
                    <a:cubicBezTo>
                      <a:pt x="24" y="912"/>
                      <a:pt x="0" y="1044"/>
                      <a:pt x="0" y="1044"/>
                    </a:cubicBezTo>
                  </a:path>
                </a:pathLst>
              </a:custGeom>
              <a:solidFill>
                <a:srgbClr val="415D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48" name="Freeform 84">
                <a:extLst>
                  <a:ext uri="{FF2B5EF4-FFF2-40B4-BE49-F238E27FC236}">
                    <a16:creationId xmlns:a16="http://schemas.microsoft.com/office/drawing/2014/main" id="{FF79320C-301C-4645-A7DD-6E24EAC6718C}"/>
                  </a:ext>
                </a:extLst>
              </p:cNvPr>
              <p:cNvSpPr>
                <a:spLocks noChangeAspect="1"/>
              </p:cNvSpPr>
              <p:nvPr/>
            </p:nvSpPr>
            <p:spPr bwMode="auto">
              <a:xfrm>
                <a:off x="6554788" y="4589463"/>
                <a:ext cx="69850" cy="320675"/>
              </a:xfrm>
              <a:custGeom>
                <a:avLst/>
                <a:gdLst>
                  <a:gd name="T0" fmla="*/ 0 w 70"/>
                  <a:gd name="T1" fmla="*/ 73 h 322"/>
                  <a:gd name="T2" fmla="*/ 59 w 70"/>
                  <a:gd name="T3" fmla="*/ 117 h 322"/>
                  <a:gd name="T4" fmla="*/ 46 w 70"/>
                  <a:gd name="T5" fmla="*/ 322 h 322"/>
                  <a:gd name="T6" fmla="*/ 15 w 70"/>
                  <a:gd name="T7" fmla="*/ 295 h 322"/>
                  <a:gd name="T8" fmla="*/ 0 w 70"/>
                  <a:gd name="T9" fmla="*/ 73 h 322"/>
                </a:gdLst>
                <a:ahLst/>
                <a:cxnLst>
                  <a:cxn ang="0">
                    <a:pos x="T0" y="T1"/>
                  </a:cxn>
                  <a:cxn ang="0">
                    <a:pos x="T2" y="T3"/>
                  </a:cxn>
                  <a:cxn ang="0">
                    <a:pos x="T4" y="T5"/>
                  </a:cxn>
                  <a:cxn ang="0">
                    <a:pos x="T6" y="T7"/>
                  </a:cxn>
                  <a:cxn ang="0">
                    <a:pos x="T8" y="T9"/>
                  </a:cxn>
                </a:cxnLst>
                <a:rect l="0" t="0" r="r" b="b"/>
                <a:pathLst>
                  <a:path w="70" h="322">
                    <a:moveTo>
                      <a:pt x="0" y="73"/>
                    </a:moveTo>
                    <a:cubicBezTo>
                      <a:pt x="0" y="73"/>
                      <a:pt x="47" y="0"/>
                      <a:pt x="59" y="117"/>
                    </a:cubicBezTo>
                    <a:cubicBezTo>
                      <a:pt x="70" y="229"/>
                      <a:pt x="46" y="322"/>
                      <a:pt x="46" y="322"/>
                    </a:cubicBezTo>
                    <a:cubicBezTo>
                      <a:pt x="15" y="295"/>
                      <a:pt x="15" y="295"/>
                      <a:pt x="15" y="295"/>
                    </a:cubicBezTo>
                    <a:lnTo>
                      <a:pt x="0" y="73"/>
                    </a:lnTo>
                    <a:close/>
                  </a:path>
                </a:pathLst>
              </a:custGeom>
              <a:solidFill>
                <a:srgbClr val="415D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49" name="Freeform 85">
                <a:extLst>
                  <a:ext uri="{FF2B5EF4-FFF2-40B4-BE49-F238E27FC236}">
                    <a16:creationId xmlns:a16="http://schemas.microsoft.com/office/drawing/2014/main" id="{BFD01C6D-47EA-FE47-9C17-C44EE86D0826}"/>
                  </a:ext>
                </a:extLst>
              </p:cNvPr>
              <p:cNvSpPr>
                <a:spLocks noChangeAspect="1"/>
              </p:cNvSpPr>
              <p:nvPr/>
            </p:nvSpPr>
            <p:spPr bwMode="auto">
              <a:xfrm>
                <a:off x="6199188" y="4108451"/>
                <a:ext cx="417513" cy="1357313"/>
              </a:xfrm>
              <a:custGeom>
                <a:avLst/>
                <a:gdLst>
                  <a:gd name="T0" fmla="*/ 0 w 418"/>
                  <a:gd name="T1" fmla="*/ 1363 h 1363"/>
                  <a:gd name="T2" fmla="*/ 400 w 418"/>
                  <a:gd name="T3" fmla="*/ 611 h 1363"/>
                  <a:gd name="T4" fmla="*/ 88 w 418"/>
                  <a:gd name="T5" fmla="*/ 0 h 1363"/>
                  <a:gd name="T6" fmla="*/ 0 w 418"/>
                  <a:gd name="T7" fmla="*/ 1363 h 1363"/>
                </a:gdLst>
                <a:ahLst/>
                <a:cxnLst>
                  <a:cxn ang="0">
                    <a:pos x="T0" y="T1"/>
                  </a:cxn>
                  <a:cxn ang="0">
                    <a:pos x="T2" y="T3"/>
                  </a:cxn>
                  <a:cxn ang="0">
                    <a:pos x="T4" y="T5"/>
                  </a:cxn>
                  <a:cxn ang="0">
                    <a:pos x="T6" y="T7"/>
                  </a:cxn>
                </a:cxnLst>
                <a:rect l="0" t="0" r="r" b="b"/>
                <a:pathLst>
                  <a:path w="418" h="1363">
                    <a:moveTo>
                      <a:pt x="0" y="1363"/>
                    </a:moveTo>
                    <a:cubicBezTo>
                      <a:pt x="0" y="1363"/>
                      <a:pt x="377" y="1103"/>
                      <a:pt x="400" y="611"/>
                    </a:cubicBezTo>
                    <a:cubicBezTo>
                      <a:pt x="418" y="232"/>
                      <a:pt x="88" y="0"/>
                      <a:pt x="88" y="0"/>
                    </a:cubicBezTo>
                    <a:lnTo>
                      <a:pt x="0" y="1363"/>
                    </a:lnTo>
                    <a:close/>
                  </a:path>
                </a:pathLst>
              </a:custGeom>
              <a:solidFill>
                <a:srgbClr val="2132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50" name="Freeform 86">
                <a:extLst>
                  <a:ext uri="{FF2B5EF4-FFF2-40B4-BE49-F238E27FC236}">
                    <a16:creationId xmlns:a16="http://schemas.microsoft.com/office/drawing/2014/main" id="{251B5183-122A-8E4A-96E1-F964D0AD29E3}"/>
                  </a:ext>
                </a:extLst>
              </p:cNvPr>
              <p:cNvSpPr>
                <a:spLocks noChangeAspect="1"/>
              </p:cNvSpPr>
              <p:nvPr/>
            </p:nvSpPr>
            <p:spPr bwMode="auto">
              <a:xfrm>
                <a:off x="5529263" y="4073526"/>
                <a:ext cx="1031875" cy="1663700"/>
              </a:xfrm>
              <a:custGeom>
                <a:avLst/>
                <a:gdLst>
                  <a:gd name="T0" fmla="*/ 769 w 1034"/>
                  <a:gd name="T1" fmla="*/ 1671 h 1671"/>
                  <a:gd name="T2" fmla="*/ 951 w 1034"/>
                  <a:gd name="T3" fmla="*/ 808 h 1671"/>
                  <a:gd name="T4" fmla="*/ 762 w 1034"/>
                  <a:gd name="T5" fmla="*/ 5 h 1671"/>
                  <a:gd name="T6" fmla="*/ 558 w 1034"/>
                  <a:gd name="T7" fmla="*/ 0 h 1671"/>
                  <a:gd name="T8" fmla="*/ 104 w 1034"/>
                  <a:gd name="T9" fmla="*/ 676 h 1671"/>
                  <a:gd name="T10" fmla="*/ 0 w 1034"/>
                  <a:gd name="T11" fmla="*/ 1318 h 1671"/>
                  <a:gd name="T12" fmla="*/ 16 w 1034"/>
                  <a:gd name="T13" fmla="*/ 1662 h 1671"/>
                  <a:gd name="T14" fmla="*/ 769 w 1034"/>
                  <a:gd name="T15" fmla="*/ 1671 h 16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4" h="1671">
                    <a:moveTo>
                      <a:pt x="769" y="1671"/>
                    </a:moveTo>
                    <a:cubicBezTo>
                      <a:pt x="769" y="1671"/>
                      <a:pt x="849" y="1279"/>
                      <a:pt x="951" y="808"/>
                    </a:cubicBezTo>
                    <a:cubicBezTo>
                      <a:pt x="1034" y="421"/>
                      <a:pt x="762" y="5"/>
                      <a:pt x="762" y="5"/>
                    </a:cubicBezTo>
                    <a:cubicBezTo>
                      <a:pt x="558" y="0"/>
                      <a:pt x="558" y="0"/>
                      <a:pt x="558" y="0"/>
                    </a:cubicBezTo>
                    <a:cubicBezTo>
                      <a:pt x="558" y="0"/>
                      <a:pt x="200" y="304"/>
                      <a:pt x="104" y="676"/>
                    </a:cubicBezTo>
                    <a:cubicBezTo>
                      <a:pt x="45" y="904"/>
                      <a:pt x="0" y="1318"/>
                      <a:pt x="0" y="1318"/>
                    </a:cubicBezTo>
                    <a:cubicBezTo>
                      <a:pt x="16" y="1662"/>
                      <a:pt x="16" y="1662"/>
                      <a:pt x="16" y="1662"/>
                    </a:cubicBezTo>
                    <a:cubicBezTo>
                      <a:pt x="769" y="1671"/>
                      <a:pt x="769" y="1671"/>
                      <a:pt x="769" y="1671"/>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51" name="Freeform 87">
                <a:extLst>
                  <a:ext uri="{FF2B5EF4-FFF2-40B4-BE49-F238E27FC236}">
                    <a16:creationId xmlns:a16="http://schemas.microsoft.com/office/drawing/2014/main" id="{71959021-23F6-7D42-B1E0-912F35B2CCEB}"/>
                  </a:ext>
                </a:extLst>
              </p:cNvPr>
              <p:cNvSpPr>
                <a:spLocks noChangeAspect="1"/>
              </p:cNvSpPr>
              <p:nvPr/>
            </p:nvSpPr>
            <p:spPr bwMode="auto">
              <a:xfrm>
                <a:off x="4887913" y="4090988"/>
                <a:ext cx="1631949" cy="2014538"/>
              </a:xfrm>
              <a:custGeom>
                <a:avLst/>
                <a:gdLst>
                  <a:gd name="T0" fmla="*/ 1200 w 1635"/>
                  <a:gd name="T1" fmla="*/ 0 h 2023"/>
                  <a:gd name="T2" fmla="*/ 1091 w 1635"/>
                  <a:gd name="T3" fmla="*/ 1098 h 2023"/>
                  <a:gd name="T4" fmla="*/ 73 w 1635"/>
                  <a:gd name="T5" fmla="*/ 2023 h 2023"/>
                  <a:gd name="T6" fmla="*/ 333 w 1635"/>
                  <a:gd name="T7" fmla="*/ 1378 h 2023"/>
                  <a:gd name="T8" fmla="*/ 1200 w 1635"/>
                  <a:gd name="T9" fmla="*/ 0 h 2023"/>
                </a:gdLst>
                <a:ahLst/>
                <a:cxnLst>
                  <a:cxn ang="0">
                    <a:pos x="T0" y="T1"/>
                  </a:cxn>
                  <a:cxn ang="0">
                    <a:pos x="T2" y="T3"/>
                  </a:cxn>
                  <a:cxn ang="0">
                    <a:pos x="T4" y="T5"/>
                  </a:cxn>
                  <a:cxn ang="0">
                    <a:pos x="T6" y="T7"/>
                  </a:cxn>
                  <a:cxn ang="0">
                    <a:pos x="T8" y="T9"/>
                  </a:cxn>
                </a:cxnLst>
                <a:rect l="0" t="0" r="r" b="b"/>
                <a:pathLst>
                  <a:path w="1635" h="2023">
                    <a:moveTo>
                      <a:pt x="1200" y="0"/>
                    </a:moveTo>
                    <a:cubicBezTo>
                      <a:pt x="1200" y="0"/>
                      <a:pt x="1635" y="673"/>
                      <a:pt x="1091" y="1098"/>
                    </a:cubicBezTo>
                    <a:cubicBezTo>
                      <a:pt x="215" y="1784"/>
                      <a:pt x="73" y="2023"/>
                      <a:pt x="73" y="2023"/>
                    </a:cubicBezTo>
                    <a:cubicBezTo>
                      <a:pt x="73" y="2023"/>
                      <a:pt x="0" y="1624"/>
                      <a:pt x="333" y="1378"/>
                    </a:cubicBezTo>
                    <a:cubicBezTo>
                      <a:pt x="1202" y="738"/>
                      <a:pt x="1200" y="0"/>
                      <a:pt x="1200" y="0"/>
                    </a:cubicBezTo>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52" name="Freeform 88">
                <a:extLst>
                  <a:ext uri="{FF2B5EF4-FFF2-40B4-BE49-F238E27FC236}">
                    <a16:creationId xmlns:a16="http://schemas.microsoft.com/office/drawing/2014/main" id="{5F463647-7DCB-2D47-9ED0-B1242106A58E}"/>
                  </a:ext>
                </a:extLst>
              </p:cNvPr>
              <p:cNvSpPr>
                <a:spLocks noChangeAspect="1"/>
              </p:cNvSpPr>
              <p:nvPr/>
            </p:nvSpPr>
            <p:spPr bwMode="auto">
              <a:xfrm>
                <a:off x="5500688" y="4090988"/>
                <a:ext cx="796925" cy="1222375"/>
              </a:xfrm>
              <a:custGeom>
                <a:avLst/>
                <a:gdLst>
                  <a:gd name="T0" fmla="*/ 23 w 799"/>
                  <a:gd name="T1" fmla="*/ 1227 h 1227"/>
                  <a:gd name="T2" fmla="*/ 17 w 799"/>
                  <a:gd name="T3" fmla="*/ 247 h 1227"/>
                  <a:gd name="T4" fmla="*/ 103 w 799"/>
                  <a:gd name="T5" fmla="*/ 177 h 1227"/>
                  <a:gd name="T6" fmla="*/ 587 w 799"/>
                  <a:gd name="T7" fmla="*/ 0 h 1227"/>
                  <a:gd name="T8" fmla="*/ 516 w 799"/>
                  <a:gd name="T9" fmla="*/ 775 h 1227"/>
                  <a:gd name="T10" fmla="*/ 23 w 799"/>
                  <a:gd name="T11" fmla="*/ 1227 h 1227"/>
                </a:gdLst>
                <a:ahLst/>
                <a:cxnLst>
                  <a:cxn ang="0">
                    <a:pos x="T0" y="T1"/>
                  </a:cxn>
                  <a:cxn ang="0">
                    <a:pos x="T2" y="T3"/>
                  </a:cxn>
                  <a:cxn ang="0">
                    <a:pos x="T4" y="T5"/>
                  </a:cxn>
                  <a:cxn ang="0">
                    <a:pos x="T6" y="T7"/>
                  </a:cxn>
                  <a:cxn ang="0">
                    <a:pos x="T8" y="T9"/>
                  </a:cxn>
                  <a:cxn ang="0">
                    <a:pos x="T10" y="T11"/>
                  </a:cxn>
                </a:cxnLst>
                <a:rect l="0" t="0" r="r" b="b"/>
                <a:pathLst>
                  <a:path w="799" h="1227">
                    <a:moveTo>
                      <a:pt x="23" y="1227"/>
                    </a:moveTo>
                    <a:cubicBezTo>
                      <a:pt x="23" y="1227"/>
                      <a:pt x="0" y="615"/>
                      <a:pt x="17" y="247"/>
                    </a:cubicBezTo>
                    <a:cubicBezTo>
                      <a:pt x="41" y="214"/>
                      <a:pt x="69" y="189"/>
                      <a:pt x="103" y="177"/>
                    </a:cubicBezTo>
                    <a:cubicBezTo>
                      <a:pt x="399" y="66"/>
                      <a:pt x="587" y="0"/>
                      <a:pt x="587" y="0"/>
                    </a:cubicBezTo>
                    <a:cubicBezTo>
                      <a:pt x="587" y="0"/>
                      <a:pt x="799" y="356"/>
                      <a:pt x="516" y="775"/>
                    </a:cubicBezTo>
                    <a:cubicBezTo>
                      <a:pt x="232" y="1194"/>
                      <a:pt x="23" y="1227"/>
                      <a:pt x="23" y="1227"/>
                    </a:cubicBezTo>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53" name="Freeform 91">
                <a:extLst>
                  <a:ext uri="{FF2B5EF4-FFF2-40B4-BE49-F238E27FC236}">
                    <a16:creationId xmlns:a16="http://schemas.microsoft.com/office/drawing/2014/main" id="{35C34415-0CA4-4649-B928-037A99739E8A}"/>
                  </a:ext>
                </a:extLst>
              </p:cNvPr>
              <p:cNvSpPr>
                <a:spLocks noChangeAspect="1"/>
              </p:cNvSpPr>
              <p:nvPr/>
            </p:nvSpPr>
            <p:spPr bwMode="auto">
              <a:xfrm>
                <a:off x="6100763" y="4964113"/>
                <a:ext cx="209550" cy="842963"/>
              </a:xfrm>
              <a:custGeom>
                <a:avLst/>
                <a:gdLst>
                  <a:gd name="T0" fmla="*/ 30 w 210"/>
                  <a:gd name="T1" fmla="*/ 848 h 848"/>
                  <a:gd name="T2" fmla="*/ 99 w 210"/>
                  <a:gd name="T3" fmla="*/ 464 h 848"/>
                  <a:gd name="T4" fmla="*/ 210 w 210"/>
                  <a:gd name="T5" fmla="*/ 0 h 848"/>
                  <a:gd name="T6" fmla="*/ 88 w 210"/>
                  <a:gd name="T7" fmla="*/ 444 h 848"/>
                  <a:gd name="T8" fmla="*/ 0 w 210"/>
                  <a:gd name="T9" fmla="*/ 844 h 848"/>
                  <a:gd name="T10" fmla="*/ 30 w 210"/>
                  <a:gd name="T11" fmla="*/ 848 h 848"/>
                </a:gdLst>
                <a:ahLst/>
                <a:cxnLst>
                  <a:cxn ang="0">
                    <a:pos x="T0" y="T1"/>
                  </a:cxn>
                  <a:cxn ang="0">
                    <a:pos x="T2" y="T3"/>
                  </a:cxn>
                  <a:cxn ang="0">
                    <a:pos x="T4" y="T5"/>
                  </a:cxn>
                  <a:cxn ang="0">
                    <a:pos x="T6" y="T7"/>
                  </a:cxn>
                  <a:cxn ang="0">
                    <a:pos x="T8" y="T9"/>
                  </a:cxn>
                  <a:cxn ang="0">
                    <a:pos x="T10" y="T11"/>
                  </a:cxn>
                </a:cxnLst>
                <a:rect l="0" t="0" r="r" b="b"/>
                <a:pathLst>
                  <a:path w="210" h="848">
                    <a:moveTo>
                      <a:pt x="30" y="848"/>
                    </a:moveTo>
                    <a:cubicBezTo>
                      <a:pt x="30" y="848"/>
                      <a:pt x="4" y="604"/>
                      <a:pt x="99" y="464"/>
                    </a:cubicBezTo>
                    <a:cubicBezTo>
                      <a:pt x="202" y="312"/>
                      <a:pt x="210" y="0"/>
                      <a:pt x="210" y="0"/>
                    </a:cubicBezTo>
                    <a:cubicBezTo>
                      <a:pt x="210" y="0"/>
                      <a:pt x="170" y="258"/>
                      <a:pt x="88" y="444"/>
                    </a:cubicBezTo>
                    <a:cubicBezTo>
                      <a:pt x="7" y="630"/>
                      <a:pt x="0" y="844"/>
                      <a:pt x="0" y="844"/>
                    </a:cubicBezTo>
                    <a:lnTo>
                      <a:pt x="30" y="848"/>
                    </a:lnTo>
                    <a:close/>
                  </a:path>
                </a:pathLst>
              </a:custGeom>
              <a:solidFill>
                <a:srgbClr val="9ED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54" name="Freeform 92">
                <a:extLst>
                  <a:ext uri="{FF2B5EF4-FFF2-40B4-BE49-F238E27FC236}">
                    <a16:creationId xmlns:a16="http://schemas.microsoft.com/office/drawing/2014/main" id="{475D7693-A868-0248-9FF0-24BFACADB21F}"/>
                  </a:ext>
                </a:extLst>
              </p:cNvPr>
              <p:cNvSpPr>
                <a:spLocks noChangeAspect="1"/>
              </p:cNvSpPr>
              <p:nvPr/>
            </p:nvSpPr>
            <p:spPr bwMode="auto">
              <a:xfrm>
                <a:off x="6061075" y="4076701"/>
                <a:ext cx="252413" cy="195263"/>
              </a:xfrm>
              <a:custGeom>
                <a:avLst/>
                <a:gdLst>
                  <a:gd name="T0" fmla="*/ 20 w 252"/>
                  <a:gd name="T1" fmla="*/ 0 h 196"/>
                  <a:gd name="T2" fmla="*/ 0 w 252"/>
                  <a:gd name="T3" fmla="*/ 14 h 196"/>
                  <a:gd name="T4" fmla="*/ 140 w 252"/>
                  <a:gd name="T5" fmla="*/ 196 h 196"/>
                  <a:gd name="T6" fmla="*/ 252 w 252"/>
                  <a:gd name="T7" fmla="*/ 98 h 196"/>
                  <a:gd name="T8" fmla="*/ 20 w 252"/>
                  <a:gd name="T9" fmla="*/ 0 h 196"/>
                </a:gdLst>
                <a:ahLst/>
                <a:cxnLst>
                  <a:cxn ang="0">
                    <a:pos x="T0" y="T1"/>
                  </a:cxn>
                  <a:cxn ang="0">
                    <a:pos x="T2" y="T3"/>
                  </a:cxn>
                  <a:cxn ang="0">
                    <a:pos x="T4" y="T5"/>
                  </a:cxn>
                  <a:cxn ang="0">
                    <a:pos x="T6" y="T7"/>
                  </a:cxn>
                  <a:cxn ang="0">
                    <a:pos x="T8" y="T9"/>
                  </a:cxn>
                </a:cxnLst>
                <a:rect l="0" t="0" r="r" b="b"/>
                <a:pathLst>
                  <a:path w="252" h="196">
                    <a:moveTo>
                      <a:pt x="20" y="0"/>
                    </a:moveTo>
                    <a:cubicBezTo>
                      <a:pt x="0" y="14"/>
                      <a:pt x="0" y="14"/>
                      <a:pt x="0" y="14"/>
                    </a:cubicBezTo>
                    <a:cubicBezTo>
                      <a:pt x="140" y="196"/>
                      <a:pt x="140" y="196"/>
                      <a:pt x="140" y="196"/>
                    </a:cubicBezTo>
                    <a:cubicBezTo>
                      <a:pt x="140" y="196"/>
                      <a:pt x="218" y="168"/>
                      <a:pt x="252" y="98"/>
                    </a:cubicBezTo>
                    <a:cubicBezTo>
                      <a:pt x="108" y="91"/>
                      <a:pt x="20" y="0"/>
                      <a:pt x="20" y="0"/>
                    </a:cubicBezTo>
                    <a:close/>
                  </a:path>
                </a:pathLst>
              </a:custGeom>
              <a:gradFill>
                <a:gsLst>
                  <a:gs pos="5000">
                    <a:schemeClr val="accent1">
                      <a:lumMod val="5000"/>
                      <a:lumOff val="95000"/>
                    </a:schemeClr>
                  </a:gs>
                  <a:gs pos="57000">
                    <a:srgbClr val="A2D8E4"/>
                  </a:gs>
                  <a:gs pos="82000">
                    <a:srgbClr val="86C9D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55" name="Freeform 93">
                <a:extLst>
                  <a:ext uri="{FF2B5EF4-FFF2-40B4-BE49-F238E27FC236}">
                    <a16:creationId xmlns:a16="http://schemas.microsoft.com/office/drawing/2014/main" id="{57AC9BBE-D5A8-4E49-9E7B-FB5DC7034C47}"/>
                  </a:ext>
                </a:extLst>
              </p:cNvPr>
              <p:cNvSpPr>
                <a:spLocks noChangeAspect="1"/>
              </p:cNvSpPr>
              <p:nvPr/>
            </p:nvSpPr>
            <p:spPr bwMode="auto">
              <a:xfrm>
                <a:off x="5730875" y="5149851"/>
                <a:ext cx="522288" cy="531813"/>
              </a:xfrm>
              <a:custGeom>
                <a:avLst/>
                <a:gdLst>
                  <a:gd name="T0" fmla="*/ 523 w 523"/>
                  <a:gd name="T1" fmla="*/ 0 h 533"/>
                  <a:gd name="T2" fmla="*/ 370 w 523"/>
                  <a:gd name="T3" fmla="*/ 317 h 533"/>
                  <a:gd name="T4" fmla="*/ 248 w 523"/>
                  <a:gd name="T5" fmla="*/ 500 h 533"/>
                  <a:gd name="T6" fmla="*/ 94 w 523"/>
                  <a:gd name="T7" fmla="*/ 503 h 533"/>
                  <a:gd name="T8" fmla="*/ 0 w 523"/>
                  <a:gd name="T9" fmla="*/ 533 h 533"/>
                  <a:gd name="T10" fmla="*/ 60 w 523"/>
                  <a:gd name="T11" fmla="*/ 326 h 533"/>
                  <a:gd name="T12" fmla="*/ 132 w 523"/>
                  <a:gd name="T13" fmla="*/ 245 h 533"/>
                  <a:gd name="T14" fmla="*/ 259 w 523"/>
                  <a:gd name="T15" fmla="*/ 134 h 533"/>
                  <a:gd name="T16" fmla="*/ 523 w 523"/>
                  <a:gd name="T17" fmla="*/ 0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3" h="533">
                    <a:moveTo>
                      <a:pt x="523" y="0"/>
                    </a:moveTo>
                    <a:cubicBezTo>
                      <a:pt x="523" y="0"/>
                      <a:pt x="440" y="190"/>
                      <a:pt x="370" y="317"/>
                    </a:cubicBezTo>
                    <a:cubicBezTo>
                      <a:pt x="301" y="443"/>
                      <a:pt x="248" y="500"/>
                      <a:pt x="248" y="500"/>
                    </a:cubicBezTo>
                    <a:cubicBezTo>
                      <a:pt x="248" y="500"/>
                      <a:pt x="139" y="493"/>
                      <a:pt x="94" y="503"/>
                    </a:cubicBezTo>
                    <a:cubicBezTo>
                      <a:pt x="48" y="513"/>
                      <a:pt x="0" y="533"/>
                      <a:pt x="0" y="533"/>
                    </a:cubicBezTo>
                    <a:cubicBezTo>
                      <a:pt x="0" y="533"/>
                      <a:pt x="36" y="373"/>
                      <a:pt x="60" y="326"/>
                    </a:cubicBezTo>
                    <a:cubicBezTo>
                      <a:pt x="85" y="280"/>
                      <a:pt x="132" y="245"/>
                      <a:pt x="132" y="245"/>
                    </a:cubicBezTo>
                    <a:cubicBezTo>
                      <a:pt x="259" y="134"/>
                      <a:pt x="259" y="134"/>
                      <a:pt x="259" y="134"/>
                    </a:cubicBezTo>
                    <a:lnTo>
                      <a:pt x="523" y="0"/>
                    </a:lnTo>
                    <a:close/>
                  </a:path>
                </a:pathLst>
              </a:custGeom>
              <a:solidFill>
                <a:srgbClr val="9ED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56" name="Freeform 94">
                <a:extLst>
                  <a:ext uri="{FF2B5EF4-FFF2-40B4-BE49-F238E27FC236}">
                    <a16:creationId xmlns:a16="http://schemas.microsoft.com/office/drawing/2014/main" id="{C2B168E0-240F-0E4D-BBAC-D4596681FE9D}"/>
                  </a:ext>
                </a:extLst>
              </p:cNvPr>
              <p:cNvSpPr>
                <a:spLocks noChangeAspect="1"/>
              </p:cNvSpPr>
              <p:nvPr/>
            </p:nvSpPr>
            <p:spPr bwMode="auto">
              <a:xfrm>
                <a:off x="5788025" y="4178301"/>
                <a:ext cx="641350" cy="1393825"/>
              </a:xfrm>
              <a:custGeom>
                <a:avLst/>
                <a:gdLst>
                  <a:gd name="T0" fmla="*/ 538 w 644"/>
                  <a:gd name="T1" fmla="*/ 0 h 1401"/>
                  <a:gd name="T2" fmla="*/ 573 w 644"/>
                  <a:gd name="T3" fmla="*/ 65 h 1401"/>
                  <a:gd name="T4" fmla="*/ 556 w 644"/>
                  <a:gd name="T5" fmla="*/ 118 h 1401"/>
                  <a:gd name="T6" fmla="*/ 628 w 644"/>
                  <a:gd name="T7" fmla="*/ 549 h 1401"/>
                  <a:gd name="T8" fmla="*/ 197 w 644"/>
                  <a:gd name="T9" fmla="*/ 1373 h 1401"/>
                  <a:gd name="T10" fmla="*/ 0 w 644"/>
                  <a:gd name="T11" fmla="*/ 1401 h 1401"/>
                  <a:gd name="T12" fmla="*/ 30 w 644"/>
                  <a:gd name="T13" fmla="*/ 1193 h 1401"/>
                  <a:gd name="T14" fmla="*/ 523 w 644"/>
                  <a:gd name="T15" fmla="*/ 523 h 1401"/>
                  <a:gd name="T16" fmla="*/ 518 w 644"/>
                  <a:gd name="T17" fmla="*/ 125 h 1401"/>
                  <a:gd name="T18" fmla="*/ 468 w 644"/>
                  <a:gd name="T19" fmla="*/ 81 h 1401"/>
                  <a:gd name="T20" fmla="*/ 538 w 644"/>
                  <a:gd name="T21" fmla="*/ 0 h 1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4" h="1401">
                    <a:moveTo>
                      <a:pt x="538" y="0"/>
                    </a:moveTo>
                    <a:cubicBezTo>
                      <a:pt x="538" y="0"/>
                      <a:pt x="559" y="14"/>
                      <a:pt x="573" y="65"/>
                    </a:cubicBezTo>
                    <a:cubicBezTo>
                      <a:pt x="575" y="95"/>
                      <a:pt x="556" y="118"/>
                      <a:pt x="556" y="118"/>
                    </a:cubicBezTo>
                    <a:cubicBezTo>
                      <a:pt x="556" y="118"/>
                      <a:pt x="644" y="301"/>
                      <a:pt x="628" y="549"/>
                    </a:cubicBezTo>
                    <a:cubicBezTo>
                      <a:pt x="604" y="931"/>
                      <a:pt x="197" y="1373"/>
                      <a:pt x="197" y="1373"/>
                    </a:cubicBezTo>
                    <a:cubicBezTo>
                      <a:pt x="0" y="1401"/>
                      <a:pt x="0" y="1401"/>
                      <a:pt x="0" y="1401"/>
                    </a:cubicBezTo>
                    <a:cubicBezTo>
                      <a:pt x="30" y="1193"/>
                      <a:pt x="30" y="1193"/>
                      <a:pt x="30" y="1193"/>
                    </a:cubicBezTo>
                    <a:cubicBezTo>
                      <a:pt x="30" y="1193"/>
                      <a:pt x="455" y="891"/>
                      <a:pt x="523" y="523"/>
                    </a:cubicBezTo>
                    <a:cubicBezTo>
                      <a:pt x="570" y="269"/>
                      <a:pt x="518" y="125"/>
                      <a:pt x="518" y="125"/>
                    </a:cubicBezTo>
                    <a:cubicBezTo>
                      <a:pt x="518" y="125"/>
                      <a:pt x="504" y="118"/>
                      <a:pt x="468" y="81"/>
                    </a:cubicBezTo>
                    <a:cubicBezTo>
                      <a:pt x="516" y="51"/>
                      <a:pt x="538" y="0"/>
                      <a:pt x="538" y="0"/>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57" name="Freeform 95">
                <a:extLst>
                  <a:ext uri="{FF2B5EF4-FFF2-40B4-BE49-F238E27FC236}">
                    <a16:creationId xmlns:a16="http://schemas.microsoft.com/office/drawing/2014/main" id="{97B9E5EC-C1A5-4748-BD8F-A6AAC62ABDA7}"/>
                  </a:ext>
                </a:extLst>
              </p:cNvPr>
              <p:cNvSpPr>
                <a:spLocks noChangeAspect="1"/>
              </p:cNvSpPr>
              <p:nvPr/>
            </p:nvSpPr>
            <p:spPr bwMode="auto">
              <a:xfrm>
                <a:off x="6040438" y="3883026"/>
                <a:ext cx="446088" cy="287338"/>
              </a:xfrm>
              <a:custGeom>
                <a:avLst/>
                <a:gdLst>
                  <a:gd name="T0" fmla="*/ 44 w 448"/>
                  <a:gd name="T1" fmla="*/ 195 h 289"/>
                  <a:gd name="T2" fmla="*/ 42 w 448"/>
                  <a:gd name="T3" fmla="*/ 134 h 289"/>
                  <a:gd name="T4" fmla="*/ 77 w 448"/>
                  <a:gd name="T5" fmla="*/ 0 h 289"/>
                  <a:gd name="T6" fmla="*/ 173 w 448"/>
                  <a:gd name="T7" fmla="*/ 64 h 289"/>
                  <a:gd name="T8" fmla="*/ 273 w 448"/>
                  <a:gd name="T9" fmla="*/ 146 h 289"/>
                  <a:gd name="T10" fmla="*/ 448 w 448"/>
                  <a:gd name="T11" fmla="*/ 88 h 289"/>
                  <a:gd name="T12" fmla="*/ 278 w 448"/>
                  <a:gd name="T13" fmla="*/ 281 h 289"/>
                  <a:gd name="T14" fmla="*/ 44 w 448"/>
                  <a:gd name="T15" fmla="*/ 195 h 2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8" h="289">
                    <a:moveTo>
                      <a:pt x="44" y="195"/>
                    </a:moveTo>
                    <a:cubicBezTo>
                      <a:pt x="44" y="195"/>
                      <a:pt x="51" y="154"/>
                      <a:pt x="42" y="134"/>
                    </a:cubicBezTo>
                    <a:cubicBezTo>
                      <a:pt x="0" y="40"/>
                      <a:pt x="77" y="0"/>
                      <a:pt x="77" y="0"/>
                    </a:cubicBezTo>
                    <a:cubicBezTo>
                      <a:pt x="77" y="0"/>
                      <a:pt x="140" y="20"/>
                      <a:pt x="173" y="64"/>
                    </a:cubicBezTo>
                    <a:cubicBezTo>
                      <a:pt x="204" y="105"/>
                      <a:pt x="249" y="144"/>
                      <a:pt x="273" y="146"/>
                    </a:cubicBezTo>
                    <a:cubicBezTo>
                      <a:pt x="322" y="151"/>
                      <a:pt x="448" y="88"/>
                      <a:pt x="448" y="88"/>
                    </a:cubicBezTo>
                    <a:cubicBezTo>
                      <a:pt x="448" y="88"/>
                      <a:pt x="320" y="181"/>
                      <a:pt x="278" y="281"/>
                    </a:cubicBezTo>
                    <a:cubicBezTo>
                      <a:pt x="163" y="289"/>
                      <a:pt x="44" y="195"/>
                      <a:pt x="44" y="195"/>
                    </a:cubicBezTo>
                    <a:close/>
                  </a:path>
                </a:pathLst>
              </a:custGeom>
              <a:gradFill>
                <a:gsLst>
                  <a:gs pos="5000">
                    <a:schemeClr val="accent1">
                      <a:lumMod val="5000"/>
                      <a:lumOff val="95000"/>
                    </a:schemeClr>
                  </a:gs>
                  <a:gs pos="57000">
                    <a:srgbClr val="A2D8E4"/>
                  </a:gs>
                  <a:gs pos="82000">
                    <a:srgbClr val="86C9D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58" name="Freeform 96">
                <a:extLst>
                  <a:ext uri="{FF2B5EF4-FFF2-40B4-BE49-F238E27FC236}">
                    <a16:creationId xmlns:a16="http://schemas.microsoft.com/office/drawing/2014/main" id="{D80B104C-C0B9-C447-B7D5-D00ADF8889B6}"/>
                  </a:ext>
                </a:extLst>
              </p:cNvPr>
              <p:cNvSpPr>
                <a:spLocks noChangeAspect="1"/>
              </p:cNvSpPr>
              <p:nvPr/>
            </p:nvSpPr>
            <p:spPr bwMode="auto">
              <a:xfrm>
                <a:off x="6081713" y="3644901"/>
                <a:ext cx="414338" cy="404813"/>
              </a:xfrm>
              <a:custGeom>
                <a:avLst/>
                <a:gdLst>
                  <a:gd name="T0" fmla="*/ 401 w 415"/>
                  <a:gd name="T1" fmla="*/ 330 h 406"/>
                  <a:gd name="T2" fmla="*/ 262 w 415"/>
                  <a:gd name="T3" fmla="*/ 388 h 406"/>
                  <a:gd name="T4" fmla="*/ 180 w 415"/>
                  <a:gd name="T5" fmla="*/ 361 h 406"/>
                  <a:gd name="T6" fmla="*/ 115 w 415"/>
                  <a:gd name="T7" fmla="*/ 292 h 406"/>
                  <a:gd name="T8" fmla="*/ 69 w 415"/>
                  <a:gd name="T9" fmla="*/ 280 h 406"/>
                  <a:gd name="T10" fmla="*/ 60 w 415"/>
                  <a:gd name="T11" fmla="*/ 211 h 406"/>
                  <a:gd name="T12" fmla="*/ 0 w 415"/>
                  <a:gd name="T13" fmla="*/ 56 h 406"/>
                  <a:gd name="T14" fmla="*/ 67 w 415"/>
                  <a:gd name="T15" fmla="*/ 0 h 406"/>
                  <a:gd name="T16" fmla="*/ 151 w 415"/>
                  <a:gd name="T17" fmla="*/ 4 h 406"/>
                  <a:gd name="T18" fmla="*/ 356 w 415"/>
                  <a:gd name="T19" fmla="*/ 136 h 406"/>
                  <a:gd name="T20" fmla="*/ 349 w 415"/>
                  <a:gd name="T21" fmla="*/ 154 h 406"/>
                  <a:gd name="T22" fmla="*/ 321 w 415"/>
                  <a:gd name="T23" fmla="*/ 176 h 406"/>
                  <a:gd name="T24" fmla="*/ 405 w 415"/>
                  <a:gd name="T25" fmla="*/ 310 h 406"/>
                  <a:gd name="T26" fmla="*/ 401 w 415"/>
                  <a:gd name="T27" fmla="*/ 330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5" h="406">
                    <a:moveTo>
                      <a:pt x="401" y="330"/>
                    </a:moveTo>
                    <a:cubicBezTo>
                      <a:pt x="362" y="348"/>
                      <a:pt x="298" y="376"/>
                      <a:pt x="262" y="388"/>
                    </a:cubicBezTo>
                    <a:cubicBezTo>
                      <a:pt x="211" y="406"/>
                      <a:pt x="180" y="361"/>
                      <a:pt x="180" y="361"/>
                    </a:cubicBezTo>
                    <a:cubicBezTo>
                      <a:pt x="115" y="292"/>
                      <a:pt x="115" y="292"/>
                      <a:pt x="115" y="292"/>
                    </a:cubicBezTo>
                    <a:cubicBezTo>
                      <a:pt x="115" y="292"/>
                      <a:pt x="92" y="291"/>
                      <a:pt x="69" y="280"/>
                    </a:cubicBezTo>
                    <a:cubicBezTo>
                      <a:pt x="60" y="275"/>
                      <a:pt x="29" y="243"/>
                      <a:pt x="60" y="211"/>
                    </a:cubicBezTo>
                    <a:cubicBezTo>
                      <a:pt x="105" y="164"/>
                      <a:pt x="0" y="56"/>
                      <a:pt x="0" y="56"/>
                    </a:cubicBezTo>
                    <a:cubicBezTo>
                      <a:pt x="67" y="0"/>
                      <a:pt x="67" y="0"/>
                      <a:pt x="67" y="0"/>
                    </a:cubicBezTo>
                    <a:cubicBezTo>
                      <a:pt x="151" y="4"/>
                      <a:pt x="151" y="4"/>
                      <a:pt x="151" y="4"/>
                    </a:cubicBezTo>
                    <a:cubicBezTo>
                      <a:pt x="356" y="136"/>
                      <a:pt x="356" y="136"/>
                      <a:pt x="356" y="136"/>
                    </a:cubicBezTo>
                    <a:cubicBezTo>
                      <a:pt x="356" y="136"/>
                      <a:pt x="362" y="146"/>
                      <a:pt x="349" y="154"/>
                    </a:cubicBezTo>
                    <a:cubicBezTo>
                      <a:pt x="334" y="165"/>
                      <a:pt x="321" y="176"/>
                      <a:pt x="321" y="176"/>
                    </a:cubicBezTo>
                    <a:cubicBezTo>
                      <a:pt x="321" y="176"/>
                      <a:pt x="401" y="302"/>
                      <a:pt x="405" y="310"/>
                    </a:cubicBezTo>
                    <a:cubicBezTo>
                      <a:pt x="409" y="316"/>
                      <a:pt x="415" y="323"/>
                      <a:pt x="401" y="330"/>
                    </a:cubicBezTo>
                    <a:close/>
                  </a:path>
                </a:pathLst>
              </a:custGeom>
              <a:solidFill>
                <a:srgbClr val="EAF6F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59" name="Freeform 97">
                <a:extLst>
                  <a:ext uri="{FF2B5EF4-FFF2-40B4-BE49-F238E27FC236}">
                    <a16:creationId xmlns:a16="http://schemas.microsoft.com/office/drawing/2014/main" id="{77CDBC6D-46E3-2D48-B0E6-42D8E1C63184}"/>
                  </a:ext>
                </a:extLst>
              </p:cNvPr>
              <p:cNvSpPr>
                <a:spLocks noChangeAspect="1"/>
              </p:cNvSpPr>
              <p:nvPr/>
            </p:nvSpPr>
            <p:spPr bwMode="auto">
              <a:xfrm>
                <a:off x="6275388" y="3725863"/>
                <a:ext cx="55563" cy="57150"/>
              </a:xfrm>
              <a:custGeom>
                <a:avLst/>
                <a:gdLst>
                  <a:gd name="T0" fmla="*/ 50 w 55"/>
                  <a:gd name="T1" fmla="*/ 22 h 58"/>
                  <a:gd name="T2" fmla="*/ 42 w 55"/>
                  <a:gd name="T3" fmla="*/ 40 h 58"/>
                  <a:gd name="T4" fmla="*/ 0 w 55"/>
                  <a:gd name="T5" fmla="*/ 56 h 58"/>
                  <a:gd name="T6" fmla="*/ 36 w 55"/>
                  <a:gd name="T7" fmla="*/ 9 h 58"/>
                  <a:gd name="T8" fmla="*/ 50 w 55"/>
                  <a:gd name="T9" fmla="*/ 22 h 58"/>
                </a:gdLst>
                <a:ahLst/>
                <a:cxnLst>
                  <a:cxn ang="0">
                    <a:pos x="T0" y="T1"/>
                  </a:cxn>
                  <a:cxn ang="0">
                    <a:pos x="T2" y="T3"/>
                  </a:cxn>
                  <a:cxn ang="0">
                    <a:pos x="T4" y="T5"/>
                  </a:cxn>
                  <a:cxn ang="0">
                    <a:pos x="T6" y="T7"/>
                  </a:cxn>
                  <a:cxn ang="0">
                    <a:pos x="T8" y="T9"/>
                  </a:cxn>
                </a:cxnLst>
                <a:rect l="0" t="0" r="r" b="b"/>
                <a:pathLst>
                  <a:path w="55" h="58">
                    <a:moveTo>
                      <a:pt x="50" y="22"/>
                    </a:moveTo>
                    <a:cubicBezTo>
                      <a:pt x="55" y="33"/>
                      <a:pt x="53" y="35"/>
                      <a:pt x="42" y="40"/>
                    </a:cubicBezTo>
                    <a:cubicBezTo>
                      <a:pt x="32" y="45"/>
                      <a:pt x="0" y="58"/>
                      <a:pt x="0" y="56"/>
                    </a:cubicBezTo>
                    <a:cubicBezTo>
                      <a:pt x="1" y="53"/>
                      <a:pt x="14" y="37"/>
                      <a:pt x="36" y="9"/>
                    </a:cubicBezTo>
                    <a:cubicBezTo>
                      <a:pt x="43" y="0"/>
                      <a:pt x="44" y="11"/>
                      <a:pt x="50" y="22"/>
                    </a:cubicBezTo>
                    <a:close/>
                  </a:path>
                </a:pathLst>
              </a:custGeom>
              <a:solidFill>
                <a:srgbClr val="1D2D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60" name="Freeform 98">
                <a:extLst>
                  <a:ext uri="{FF2B5EF4-FFF2-40B4-BE49-F238E27FC236}">
                    <a16:creationId xmlns:a16="http://schemas.microsoft.com/office/drawing/2014/main" id="{EE1D447A-E66A-1E48-A459-B613FCB771A9}"/>
                  </a:ext>
                </a:extLst>
              </p:cNvPr>
              <p:cNvSpPr>
                <a:spLocks noChangeAspect="1"/>
              </p:cNvSpPr>
              <p:nvPr/>
            </p:nvSpPr>
            <p:spPr bwMode="auto">
              <a:xfrm>
                <a:off x="5980113" y="3560763"/>
                <a:ext cx="301625" cy="454025"/>
              </a:xfrm>
              <a:custGeom>
                <a:avLst/>
                <a:gdLst>
                  <a:gd name="T0" fmla="*/ 0 w 302"/>
                  <a:gd name="T1" fmla="*/ 226 h 457"/>
                  <a:gd name="T2" fmla="*/ 241 w 302"/>
                  <a:gd name="T3" fmla="*/ 42 h 457"/>
                  <a:gd name="T4" fmla="*/ 253 w 302"/>
                  <a:gd name="T5" fmla="*/ 89 h 457"/>
                  <a:gd name="T6" fmla="*/ 166 w 302"/>
                  <a:gd name="T7" fmla="*/ 173 h 457"/>
                  <a:gd name="T8" fmla="*/ 255 w 302"/>
                  <a:gd name="T9" fmla="*/ 325 h 457"/>
                  <a:gd name="T10" fmla="*/ 152 w 302"/>
                  <a:gd name="T11" fmla="*/ 314 h 457"/>
                  <a:gd name="T12" fmla="*/ 102 w 302"/>
                  <a:gd name="T13" fmla="*/ 457 h 457"/>
                  <a:gd name="T14" fmla="*/ 0 w 302"/>
                  <a:gd name="T15" fmla="*/ 226 h 4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2" h="457">
                    <a:moveTo>
                      <a:pt x="0" y="226"/>
                    </a:moveTo>
                    <a:cubicBezTo>
                      <a:pt x="136" y="30"/>
                      <a:pt x="197" y="0"/>
                      <a:pt x="241" y="42"/>
                    </a:cubicBezTo>
                    <a:cubicBezTo>
                      <a:pt x="249" y="50"/>
                      <a:pt x="259" y="72"/>
                      <a:pt x="253" y="89"/>
                    </a:cubicBezTo>
                    <a:cubicBezTo>
                      <a:pt x="188" y="112"/>
                      <a:pt x="129" y="140"/>
                      <a:pt x="166" y="173"/>
                    </a:cubicBezTo>
                    <a:cubicBezTo>
                      <a:pt x="175" y="184"/>
                      <a:pt x="302" y="297"/>
                      <a:pt x="255" y="325"/>
                    </a:cubicBezTo>
                    <a:cubicBezTo>
                      <a:pt x="235" y="311"/>
                      <a:pt x="180" y="276"/>
                      <a:pt x="152" y="314"/>
                    </a:cubicBezTo>
                    <a:cubicBezTo>
                      <a:pt x="136" y="336"/>
                      <a:pt x="194" y="390"/>
                      <a:pt x="102" y="457"/>
                    </a:cubicBezTo>
                    <a:cubicBezTo>
                      <a:pt x="58" y="378"/>
                      <a:pt x="0" y="263"/>
                      <a:pt x="0" y="226"/>
                    </a:cubicBez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61" name="Freeform 99">
                <a:extLst>
                  <a:ext uri="{FF2B5EF4-FFF2-40B4-BE49-F238E27FC236}">
                    <a16:creationId xmlns:a16="http://schemas.microsoft.com/office/drawing/2014/main" id="{24D5ECD9-3750-6241-96CD-F89C68ACE16D}"/>
                  </a:ext>
                </a:extLst>
              </p:cNvPr>
              <p:cNvSpPr>
                <a:spLocks noChangeAspect="1"/>
              </p:cNvSpPr>
              <p:nvPr/>
            </p:nvSpPr>
            <p:spPr bwMode="auto">
              <a:xfrm>
                <a:off x="5803900" y="5737226"/>
                <a:ext cx="493713" cy="438150"/>
              </a:xfrm>
              <a:custGeom>
                <a:avLst/>
                <a:gdLst>
                  <a:gd name="T0" fmla="*/ 257 w 311"/>
                  <a:gd name="T1" fmla="*/ 276 h 276"/>
                  <a:gd name="T2" fmla="*/ 0 w 311"/>
                  <a:gd name="T3" fmla="*/ 276 h 276"/>
                  <a:gd name="T4" fmla="*/ 311 w 311"/>
                  <a:gd name="T5" fmla="*/ 0 h 276"/>
                  <a:gd name="T6" fmla="*/ 257 w 311"/>
                  <a:gd name="T7" fmla="*/ 276 h 276"/>
                </a:gdLst>
                <a:ahLst/>
                <a:cxnLst>
                  <a:cxn ang="0">
                    <a:pos x="T0" y="T1"/>
                  </a:cxn>
                  <a:cxn ang="0">
                    <a:pos x="T2" y="T3"/>
                  </a:cxn>
                  <a:cxn ang="0">
                    <a:pos x="T4" y="T5"/>
                  </a:cxn>
                  <a:cxn ang="0">
                    <a:pos x="T6" y="T7"/>
                  </a:cxn>
                </a:cxnLst>
                <a:rect l="0" t="0" r="r" b="b"/>
                <a:pathLst>
                  <a:path w="311" h="276">
                    <a:moveTo>
                      <a:pt x="257" y="276"/>
                    </a:moveTo>
                    <a:lnTo>
                      <a:pt x="0" y="276"/>
                    </a:lnTo>
                    <a:lnTo>
                      <a:pt x="311" y="0"/>
                    </a:lnTo>
                    <a:lnTo>
                      <a:pt x="257" y="276"/>
                    </a:lnTo>
                    <a:close/>
                  </a:path>
                </a:pathLst>
              </a:custGeom>
              <a:solidFill>
                <a:srgbClr val="2132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62" name="Freeform 100">
                <a:extLst>
                  <a:ext uri="{FF2B5EF4-FFF2-40B4-BE49-F238E27FC236}">
                    <a16:creationId xmlns:a16="http://schemas.microsoft.com/office/drawing/2014/main" id="{1DEEDD0E-2EBF-0A4D-9B8F-523E817DEDD5}"/>
                  </a:ext>
                </a:extLst>
              </p:cNvPr>
              <p:cNvSpPr>
                <a:spLocks noChangeAspect="1"/>
              </p:cNvSpPr>
              <p:nvPr/>
            </p:nvSpPr>
            <p:spPr bwMode="auto">
              <a:xfrm>
                <a:off x="5514975" y="4337051"/>
                <a:ext cx="374650" cy="88900"/>
              </a:xfrm>
              <a:custGeom>
                <a:avLst/>
                <a:gdLst>
                  <a:gd name="T0" fmla="*/ 239 w 376"/>
                  <a:gd name="T1" fmla="*/ 0 h 90"/>
                  <a:gd name="T2" fmla="*/ 219 w 376"/>
                  <a:gd name="T3" fmla="*/ 76 h 90"/>
                  <a:gd name="T4" fmla="*/ 0 w 376"/>
                  <a:gd name="T5" fmla="*/ 75 h 90"/>
                  <a:gd name="T6" fmla="*/ 0 w 376"/>
                  <a:gd name="T7" fmla="*/ 17 h 90"/>
                  <a:gd name="T8" fmla="*/ 239 w 376"/>
                  <a:gd name="T9" fmla="*/ 0 h 90"/>
                </a:gdLst>
                <a:ahLst/>
                <a:cxnLst>
                  <a:cxn ang="0">
                    <a:pos x="T0" y="T1"/>
                  </a:cxn>
                  <a:cxn ang="0">
                    <a:pos x="T2" y="T3"/>
                  </a:cxn>
                  <a:cxn ang="0">
                    <a:pos x="T4" y="T5"/>
                  </a:cxn>
                  <a:cxn ang="0">
                    <a:pos x="T6" y="T7"/>
                  </a:cxn>
                  <a:cxn ang="0">
                    <a:pos x="T8" y="T9"/>
                  </a:cxn>
                </a:cxnLst>
                <a:rect l="0" t="0" r="r" b="b"/>
                <a:pathLst>
                  <a:path w="376" h="90">
                    <a:moveTo>
                      <a:pt x="239" y="0"/>
                    </a:moveTo>
                    <a:cubicBezTo>
                      <a:pt x="239" y="0"/>
                      <a:pt x="376" y="56"/>
                      <a:pt x="219" y="76"/>
                    </a:cubicBezTo>
                    <a:cubicBezTo>
                      <a:pt x="108" y="90"/>
                      <a:pt x="0" y="75"/>
                      <a:pt x="0" y="75"/>
                    </a:cubicBezTo>
                    <a:cubicBezTo>
                      <a:pt x="0" y="17"/>
                      <a:pt x="0" y="17"/>
                      <a:pt x="0" y="17"/>
                    </a:cubicBezTo>
                    <a:lnTo>
                      <a:pt x="239" y="0"/>
                    </a:lnTo>
                    <a:close/>
                  </a:path>
                </a:pathLst>
              </a:custGeom>
              <a:solidFill>
                <a:srgbClr val="415D9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63" name="Freeform 101">
                <a:extLst>
                  <a:ext uri="{FF2B5EF4-FFF2-40B4-BE49-F238E27FC236}">
                    <a16:creationId xmlns:a16="http://schemas.microsoft.com/office/drawing/2014/main" id="{D8B3842F-0249-4348-9277-9E98DB743781}"/>
                  </a:ext>
                </a:extLst>
              </p:cNvPr>
              <p:cNvSpPr>
                <a:spLocks noChangeAspect="1"/>
              </p:cNvSpPr>
              <p:nvPr/>
            </p:nvSpPr>
            <p:spPr bwMode="auto">
              <a:xfrm>
                <a:off x="5545138" y="5729288"/>
                <a:ext cx="752475" cy="446088"/>
              </a:xfrm>
              <a:custGeom>
                <a:avLst/>
                <a:gdLst>
                  <a:gd name="T0" fmla="*/ 754 w 754"/>
                  <a:gd name="T1" fmla="*/ 9 h 449"/>
                  <a:gd name="T2" fmla="*/ 439 w 754"/>
                  <a:gd name="T3" fmla="*/ 449 h 449"/>
                  <a:gd name="T4" fmla="*/ 5 w 754"/>
                  <a:gd name="T5" fmla="*/ 449 h 449"/>
                  <a:gd name="T6" fmla="*/ 0 w 754"/>
                  <a:gd name="T7" fmla="*/ 0 h 449"/>
                  <a:gd name="T8" fmla="*/ 754 w 754"/>
                  <a:gd name="T9" fmla="*/ 9 h 449"/>
                </a:gdLst>
                <a:ahLst/>
                <a:cxnLst>
                  <a:cxn ang="0">
                    <a:pos x="T0" y="T1"/>
                  </a:cxn>
                  <a:cxn ang="0">
                    <a:pos x="T2" y="T3"/>
                  </a:cxn>
                  <a:cxn ang="0">
                    <a:pos x="T4" y="T5"/>
                  </a:cxn>
                  <a:cxn ang="0">
                    <a:pos x="T6" y="T7"/>
                  </a:cxn>
                  <a:cxn ang="0">
                    <a:pos x="T8" y="T9"/>
                  </a:cxn>
                </a:cxnLst>
                <a:rect l="0" t="0" r="r" b="b"/>
                <a:pathLst>
                  <a:path w="754" h="449">
                    <a:moveTo>
                      <a:pt x="754" y="9"/>
                    </a:moveTo>
                    <a:cubicBezTo>
                      <a:pt x="439" y="449"/>
                      <a:pt x="439" y="449"/>
                      <a:pt x="439" y="449"/>
                    </a:cubicBezTo>
                    <a:cubicBezTo>
                      <a:pt x="5" y="449"/>
                      <a:pt x="5" y="449"/>
                      <a:pt x="5" y="449"/>
                    </a:cubicBezTo>
                    <a:cubicBezTo>
                      <a:pt x="5" y="449"/>
                      <a:pt x="6" y="138"/>
                      <a:pt x="0" y="0"/>
                    </a:cubicBezTo>
                    <a:cubicBezTo>
                      <a:pt x="288" y="12"/>
                      <a:pt x="754" y="9"/>
                      <a:pt x="754" y="9"/>
                    </a:cubicBez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64" name="Freeform 102">
                <a:extLst>
                  <a:ext uri="{FF2B5EF4-FFF2-40B4-BE49-F238E27FC236}">
                    <a16:creationId xmlns:a16="http://schemas.microsoft.com/office/drawing/2014/main" id="{AD028515-6234-4948-9BA6-F265E3046FE8}"/>
                  </a:ext>
                </a:extLst>
              </p:cNvPr>
              <p:cNvSpPr>
                <a:spLocks noChangeAspect="1"/>
              </p:cNvSpPr>
              <p:nvPr/>
            </p:nvSpPr>
            <p:spPr bwMode="auto">
              <a:xfrm>
                <a:off x="4438650" y="3390901"/>
                <a:ext cx="311150" cy="211138"/>
              </a:xfrm>
              <a:custGeom>
                <a:avLst/>
                <a:gdLst>
                  <a:gd name="T0" fmla="*/ 312 w 312"/>
                  <a:gd name="T1" fmla="*/ 173 h 212"/>
                  <a:gd name="T2" fmla="*/ 263 w 312"/>
                  <a:gd name="T3" fmla="*/ 111 h 212"/>
                  <a:gd name="T4" fmla="*/ 147 w 312"/>
                  <a:gd name="T5" fmla="*/ 0 h 212"/>
                  <a:gd name="T6" fmla="*/ 156 w 312"/>
                  <a:gd name="T7" fmla="*/ 55 h 212"/>
                  <a:gd name="T8" fmla="*/ 176 w 312"/>
                  <a:gd name="T9" fmla="*/ 95 h 212"/>
                  <a:gd name="T10" fmla="*/ 111 w 312"/>
                  <a:gd name="T11" fmla="*/ 94 h 212"/>
                  <a:gd name="T12" fmla="*/ 20 w 312"/>
                  <a:gd name="T13" fmla="*/ 86 h 212"/>
                  <a:gd name="T14" fmla="*/ 13 w 312"/>
                  <a:gd name="T15" fmla="*/ 107 h 212"/>
                  <a:gd name="T16" fmla="*/ 2 w 312"/>
                  <a:gd name="T17" fmla="*/ 127 h 212"/>
                  <a:gd name="T18" fmla="*/ 74 w 312"/>
                  <a:gd name="T19" fmla="*/ 159 h 212"/>
                  <a:gd name="T20" fmla="*/ 14 w 312"/>
                  <a:gd name="T21" fmla="*/ 163 h 212"/>
                  <a:gd name="T22" fmla="*/ 86 w 312"/>
                  <a:gd name="T23" fmla="*/ 185 h 212"/>
                  <a:gd name="T24" fmla="*/ 177 w 312"/>
                  <a:gd name="T25" fmla="*/ 208 h 212"/>
                  <a:gd name="T26" fmla="*/ 263 w 312"/>
                  <a:gd name="T27" fmla="*/ 203 h 212"/>
                  <a:gd name="T28" fmla="*/ 274 w 312"/>
                  <a:gd name="T29" fmla="*/ 210 h 212"/>
                  <a:gd name="T30" fmla="*/ 312 w 312"/>
                  <a:gd name="T31" fmla="*/ 173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12" h="212">
                    <a:moveTo>
                      <a:pt x="312" y="173"/>
                    </a:moveTo>
                    <a:cubicBezTo>
                      <a:pt x="300" y="156"/>
                      <a:pt x="277" y="121"/>
                      <a:pt x="263" y="111"/>
                    </a:cubicBezTo>
                    <a:cubicBezTo>
                      <a:pt x="249" y="102"/>
                      <a:pt x="147" y="0"/>
                      <a:pt x="147" y="0"/>
                    </a:cubicBezTo>
                    <a:cubicBezTo>
                      <a:pt x="147" y="0"/>
                      <a:pt x="127" y="27"/>
                      <a:pt x="156" y="55"/>
                    </a:cubicBezTo>
                    <a:cubicBezTo>
                      <a:pt x="185" y="81"/>
                      <a:pt x="176" y="95"/>
                      <a:pt x="176" y="95"/>
                    </a:cubicBezTo>
                    <a:cubicBezTo>
                      <a:pt x="176" y="95"/>
                      <a:pt x="170" y="97"/>
                      <a:pt x="111" y="94"/>
                    </a:cubicBezTo>
                    <a:cubicBezTo>
                      <a:pt x="82" y="83"/>
                      <a:pt x="41" y="81"/>
                      <a:pt x="20" y="86"/>
                    </a:cubicBezTo>
                    <a:cubicBezTo>
                      <a:pt x="16" y="86"/>
                      <a:pt x="5" y="100"/>
                      <a:pt x="13" y="107"/>
                    </a:cubicBezTo>
                    <a:cubicBezTo>
                      <a:pt x="3" y="112"/>
                      <a:pt x="0" y="123"/>
                      <a:pt x="2" y="127"/>
                    </a:cubicBezTo>
                    <a:cubicBezTo>
                      <a:pt x="4" y="134"/>
                      <a:pt x="45" y="144"/>
                      <a:pt x="74" y="159"/>
                    </a:cubicBezTo>
                    <a:cubicBezTo>
                      <a:pt x="53" y="159"/>
                      <a:pt x="12" y="143"/>
                      <a:pt x="14" y="163"/>
                    </a:cubicBezTo>
                    <a:cubicBezTo>
                      <a:pt x="23" y="168"/>
                      <a:pt x="81" y="184"/>
                      <a:pt x="86" y="185"/>
                    </a:cubicBezTo>
                    <a:cubicBezTo>
                      <a:pt x="97" y="187"/>
                      <a:pt x="140" y="204"/>
                      <a:pt x="177" y="208"/>
                    </a:cubicBezTo>
                    <a:cubicBezTo>
                      <a:pt x="214" y="212"/>
                      <a:pt x="263" y="203"/>
                      <a:pt x="263" y="203"/>
                    </a:cubicBezTo>
                    <a:cubicBezTo>
                      <a:pt x="274" y="210"/>
                      <a:pt x="274" y="210"/>
                      <a:pt x="274" y="210"/>
                    </a:cubicBezTo>
                    <a:cubicBezTo>
                      <a:pt x="274" y="210"/>
                      <a:pt x="297" y="208"/>
                      <a:pt x="312" y="173"/>
                    </a:cubicBezTo>
                    <a:close/>
                  </a:path>
                </a:pathLst>
              </a:custGeom>
              <a:gradFill>
                <a:gsLst>
                  <a:gs pos="5000">
                    <a:schemeClr val="accent1">
                      <a:lumMod val="5000"/>
                      <a:lumOff val="95000"/>
                    </a:schemeClr>
                  </a:gs>
                  <a:gs pos="57000">
                    <a:srgbClr val="A2D8E4"/>
                  </a:gs>
                  <a:gs pos="82000">
                    <a:srgbClr val="86C9D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65" name="Freeform 103">
                <a:extLst>
                  <a:ext uri="{FF2B5EF4-FFF2-40B4-BE49-F238E27FC236}">
                    <a16:creationId xmlns:a16="http://schemas.microsoft.com/office/drawing/2014/main" id="{7EDA048A-497B-2243-B5BC-290EF98E86BD}"/>
                  </a:ext>
                </a:extLst>
              </p:cNvPr>
              <p:cNvSpPr>
                <a:spLocks noChangeAspect="1"/>
              </p:cNvSpPr>
              <p:nvPr/>
            </p:nvSpPr>
            <p:spPr bwMode="auto">
              <a:xfrm>
                <a:off x="4670425" y="3557588"/>
                <a:ext cx="1420813" cy="852488"/>
              </a:xfrm>
              <a:custGeom>
                <a:avLst/>
                <a:gdLst>
                  <a:gd name="T0" fmla="*/ 1389 w 1424"/>
                  <a:gd name="T1" fmla="*/ 537 h 857"/>
                  <a:gd name="T2" fmla="*/ 515 w 1424"/>
                  <a:gd name="T3" fmla="*/ 570 h 857"/>
                  <a:gd name="T4" fmla="*/ 80 w 1424"/>
                  <a:gd name="T5" fmla="*/ 0 h 857"/>
                  <a:gd name="T6" fmla="*/ 0 w 1424"/>
                  <a:gd name="T7" fmla="*/ 58 h 857"/>
                  <a:gd name="T8" fmla="*/ 387 w 1424"/>
                  <a:gd name="T9" fmla="*/ 675 h 857"/>
                  <a:gd name="T10" fmla="*/ 598 w 1424"/>
                  <a:gd name="T11" fmla="*/ 799 h 857"/>
                  <a:gd name="T12" fmla="*/ 1236 w 1424"/>
                  <a:gd name="T13" fmla="*/ 857 h 857"/>
                  <a:gd name="T14" fmla="*/ 1389 w 1424"/>
                  <a:gd name="T15" fmla="*/ 537 h 8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4" h="857">
                    <a:moveTo>
                      <a:pt x="1389" y="537"/>
                    </a:moveTo>
                    <a:cubicBezTo>
                      <a:pt x="1158" y="551"/>
                      <a:pt x="756" y="565"/>
                      <a:pt x="515" y="570"/>
                    </a:cubicBezTo>
                    <a:cubicBezTo>
                      <a:pt x="309" y="309"/>
                      <a:pt x="80" y="0"/>
                      <a:pt x="80" y="0"/>
                    </a:cubicBezTo>
                    <a:cubicBezTo>
                      <a:pt x="0" y="58"/>
                      <a:pt x="0" y="58"/>
                      <a:pt x="0" y="58"/>
                    </a:cubicBezTo>
                    <a:cubicBezTo>
                      <a:pt x="0" y="58"/>
                      <a:pt x="181" y="371"/>
                      <a:pt x="387" y="675"/>
                    </a:cubicBezTo>
                    <a:cubicBezTo>
                      <a:pt x="429" y="737"/>
                      <a:pt x="489" y="785"/>
                      <a:pt x="598" y="799"/>
                    </a:cubicBezTo>
                    <a:cubicBezTo>
                      <a:pt x="736" y="818"/>
                      <a:pt x="1068" y="856"/>
                      <a:pt x="1236" y="857"/>
                    </a:cubicBezTo>
                    <a:cubicBezTo>
                      <a:pt x="1288" y="798"/>
                      <a:pt x="1424" y="669"/>
                      <a:pt x="1389" y="537"/>
                    </a:cubicBez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66" name="Freeform 166">
                <a:extLst>
                  <a:ext uri="{FF2B5EF4-FFF2-40B4-BE49-F238E27FC236}">
                    <a16:creationId xmlns:a16="http://schemas.microsoft.com/office/drawing/2014/main" id="{E00EC0B6-636E-5C4B-B281-4821D1704B21}"/>
                  </a:ext>
                </a:extLst>
              </p:cNvPr>
              <p:cNvSpPr>
                <a:spLocks noChangeAspect="1"/>
              </p:cNvSpPr>
              <p:nvPr/>
            </p:nvSpPr>
            <p:spPr bwMode="auto">
              <a:xfrm rot="346840">
                <a:off x="6011863" y="4183931"/>
                <a:ext cx="266900" cy="752511"/>
              </a:xfrm>
              <a:custGeom>
                <a:avLst/>
                <a:gdLst>
                  <a:gd name="T0" fmla="*/ 5 w 53"/>
                  <a:gd name="T1" fmla="*/ 0 h 150"/>
                  <a:gd name="T2" fmla="*/ 0 w 53"/>
                  <a:gd name="T3" fmla="*/ 9 h 150"/>
                  <a:gd name="T4" fmla="*/ 14 w 53"/>
                  <a:gd name="T5" fmla="*/ 53 h 150"/>
                  <a:gd name="T6" fmla="*/ 30 w 53"/>
                  <a:gd name="T7" fmla="*/ 61 h 150"/>
                  <a:gd name="T8" fmla="*/ 18 w 53"/>
                  <a:gd name="T9" fmla="*/ 78 h 150"/>
                  <a:gd name="T10" fmla="*/ 28 w 53"/>
                  <a:gd name="T11" fmla="*/ 149 h 150"/>
                  <a:gd name="T12" fmla="*/ 29 w 53"/>
                  <a:gd name="T13" fmla="*/ 150 h 150"/>
                  <a:gd name="T14" fmla="*/ 28 w 53"/>
                  <a:gd name="T15" fmla="*/ 38 h 150"/>
                  <a:gd name="T16" fmla="*/ 5 w 53"/>
                  <a:gd name="T17" fmla="*/ 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150">
                    <a:moveTo>
                      <a:pt x="5" y="0"/>
                    </a:moveTo>
                    <a:cubicBezTo>
                      <a:pt x="0" y="9"/>
                      <a:pt x="0" y="9"/>
                      <a:pt x="0" y="9"/>
                    </a:cubicBezTo>
                    <a:cubicBezTo>
                      <a:pt x="0" y="9"/>
                      <a:pt x="20" y="41"/>
                      <a:pt x="14" y="53"/>
                    </a:cubicBezTo>
                    <a:cubicBezTo>
                      <a:pt x="22" y="58"/>
                      <a:pt x="30" y="61"/>
                      <a:pt x="30" y="61"/>
                    </a:cubicBezTo>
                    <a:cubicBezTo>
                      <a:pt x="30" y="61"/>
                      <a:pt x="27" y="68"/>
                      <a:pt x="18" y="78"/>
                    </a:cubicBezTo>
                    <a:cubicBezTo>
                      <a:pt x="26" y="89"/>
                      <a:pt x="32" y="121"/>
                      <a:pt x="28" y="149"/>
                    </a:cubicBezTo>
                    <a:cubicBezTo>
                      <a:pt x="29" y="149"/>
                      <a:pt x="29" y="150"/>
                      <a:pt x="29" y="150"/>
                    </a:cubicBezTo>
                    <a:cubicBezTo>
                      <a:pt x="53" y="103"/>
                      <a:pt x="36" y="58"/>
                      <a:pt x="28" y="38"/>
                    </a:cubicBezTo>
                    <a:cubicBezTo>
                      <a:pt x="19" y="19"/>
                      <a:pt x="5" y="0"/>
                      <a:pt x="5" y="0"/>
                    </a:cubicBezTo>
                  </a:path>
                </a:pathLst>
              </a:custGeom>
              <a:solidFill>
                <a:srgbClr val="324A80"/>
              </a:solidFill>
              <a:ln>
                <a:noFill/>
              </a:ln>
            </p:spPr>
            <p:txBody>
              <a:bodyPr vert="horz" wrap="square" lIns="91440" tIns="45720" rIns="91440" bIns="45720" numCol="1" anchor="t" anchorCtr="0" compatLnSpc="1">
                <a:prstTxWarp prst="textNoShape">
                  <a:avLst/>
                </a:prstTxWarp>
              </a:bodyPr>
              <a:lstStyle/>
              <a:p>
                <a:endParaRPr lang="en-IN"/>
              </a:p>
            </p:txBody>
          </p:sp>
        </p:grpSp>
      </p:grpSp>
    </p:spTree>
    <p:extLst>
      <p:ext uri="{BB962C8B-B14F-4D97-AF65-F5344CB8AC3E}">
        <p14:creationId xmlns:p14="http://schemas.microsoft.com/office/powerpoint/2010/main" val="42468026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ndex_2">
    <p:spTree>
      <p:nvGrpSpPr>
        <p:cNvPr id="1" name=""/>
        <p:cNvGrpSpPr/>
        <p:nvPr/>
      </p:nvGrpSpPr>
      <p:grpSpPr>
        <a:xfrm>
          <a:off x="0" y="0"/>
          <a:ext cx="0" cy="0"/>
          <a:chOff x="0" y="0"/>
          <a:chExt cx="0" cy="0"/>
        </a:xfrm>
      </p:grpSpPr>
      <p:cxnSp>
        <p:nvCxnSpPr>
          <p:cNvPr id="260" name="직선 연결선[R] 259">
            <a:extLst>
              <a:ext uri="{FF2B5EF4-FFF2-40B4-BE49-F238E27FC236}">
                <a16:creationId xmlns:a16="http://schemas.microsoft.com/office/drawing/2014/main" id="{4B39644A-961A-2046-A0BF-D244ED5B0BBA}"/>
              </a:ext>
            </a:extLst>
          </p:cNvPr>
          <p:cNvCxnSpPr>
            <a:cxnSpLocks/>
          </p:cNvCxnSpPr>
          <p:nvPr userDrawn="1"/>
        </p:nvCxnSpPr>
        <p:spPr>
          <a:xfrm>
            <a:off x="0" y="1112519"/>
            <a:ext cx="12192000" cy="0"/>
          </a:xfrm>
          <a:prstGeom prst="line">
            <a:avLst/>
          </a:prstGeom>
          <a:ln w="19050">
            <a:solidFill>
              <a:schemeClr val="bg1">
                <a:lumMod val="75000"/>
                <a:alpha val="26000"/>
              </a:schemeClr>
            </a:solidFill>
          </a:ln>
        </p:spPr>
        <p:style>
          <a:lnRef idx="1">
            <a:schemeClr val="accent1"/>
          </a:lnRef>
          <a:fillRef idx="0">
            <a:schemeClr val="accent1"/>
          </a:fillRef>
          <a:effectRef idx="0">
            <a:schemeClr val="accent1"/>
          </a:effectRef>
          <a:fontRef idx="minor">
            <a:schemeClr val="tx1"/>
          </a:fontRef>
        </p:style>
      </p:cxnSp>
      <p:sp>
        <p:nvSpPr>
          <p:cNvPr id="261" name="Google Shape;32;p5">
            <a:extLst>
              <a:ext uri="{FF2B5EF4-FFF2-40B4-BE49-F238E27FC236}">
                <a16:creationId xmlns:a16="http://schemas.microsoft.com/office/drawing/2014/main" id="{13D35DD4-FE1D-2A4F-AFB6-669B81DD0BE4}"/>
              </a:ext>
            </a:extLst>
          </p:cNvPr>
          <p:cNvSpPr/>
          <p:nvPr userDrawn="1"/>
        </p:nvSpPr>
        <p:spPr>
          <a:xfrm>
            <a:off x="7532914" y="0"/>
            <a:ext cx="4659086" cy="6858000"/>
          </a:xfrm>
          <a:prstGeom prst="rect">
            <a:avLst/>
          </a:prstGeom>
          <a:solidFill>
            <a:srgbClr val="0779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229" name="Group 96">
            <a:extLst>
              <a:ext uri="{FF2B5EF4-FFF2-40B4-BE49-F238E27FC236}">
                <a16:creationId xmlns:a16="http://schemas.microsoft.com/office/drawing/2014/main" id="{6BE3E564-FF09-544E-B4B4-1DEC3462ABAD}"/>
              </a:ext>
            </a:extLst>
          </p:cNvPr>
          <p:cNvGrpSpPr>
            <a:grpSpLocks noChangeAspect="1"/>
          </p:cNvGrpSpPr>
          <p:nvPr userDrawn="1"/>
        </p:nvGrpSpPr>
        <p:grpSpPr>
          <a:xfrm>
            <a:off x="7991343" y="2333021"/>
            <a:ext cx="3362457" cy="4524979"/>
            <a:chOff x="7644610" y="1084004"/>
            <a:chExt cx="4290585" cy="5773997"/>
          </a:xfrm>
        </p:grpSpPr>
        <p:grpSp>
          <p:nvGrpSpPr>
            <p:cNvPr id="230" name="Group 95">
              <a:extLst>
                <a:ext uri="{FF2B5EF4-FFF2-40B4-BE49-F238E27FC236}">
                  <a16:creationId xmlns:a16="http://schemas.microsoft.com/office/drawing/2014/main" id="{99DF9B30-66BD-734F-ACCE-D93EE989FAF0}"/>
                </a:ext>
              </a:extLst>
            </p:cNvPr>
            <p:cNvGrpSpPr>
              <a:grpSpLocks noChangeAspect="1"/>
            </p:cNvGrpSpPr>
            <p:nvPr/>
          </p:nvGrpSpPr>
          <p:grpSpPr>
            <a:xfrm>
              <a:off x="8041056" y="1084004"/>
              <a:ext cx="3894139" cy="2427288"/>
              <a:chOff x="4075113" y="1084263"/>
              <a:chExt cx="3894138" cy="2427288"/>
            </a:xfrm>
          </p:grpSpPr>
          <p:sp>
            <p:nvSpPr>
              <p:cNvPr id="245" name="Freeform 7">
                <a:extLst>
                  <a:ext uri="{FF2B5EF4-FFF2-40B4-BE49-F238E27FC236}">
                    <a16:creationId xmlns:a16="http://schemas.microsoft.com/office/drawing/2014/main" id="{1ADE0D22-3EE5-654E-85F3-20F427AFD6C6}"/>
                  </a:ext>
                </a:extLst>
              </p:cNvPr>
              <p:cNvSpPr>
                <a:spLocks noChangeAspect="1" noEditPoints="1"/>
              </p:cNvSpPr>
              <p:nvPr/>
            </p:nvSpPr>
            <p:spPr bwMode="auto">
              <a:xfrm>
                <a:off x="5195888" y="1312863"/>
                <a:ext cx="2222500" cy="2184400"/>
              </a:xfrm>
              <a:custGeom>
                <a:avLst/>
                <a:gdLst>
                  <a:gd name="T0" fmla="*/ 644 w 1033"/>
                  <a:gd name="T1" fmla="*/ 1017 h 1017"/>
                  <a:gd name="T2" fmla="*/ 352 w 1033"/>
                  <a:gd name="T3" fmla="*/ 1007 h 1017"/>
                  <a:gd name="T4" fmla="*/ 693 w 1033"/>
                  <a:gd name="T5" fmla="*/ 1002 h 1017"/>
                  <a:gd name="T6" fmla="*/ 304 w 1033"/>
                  <a:gd name="T7" fmla="*/ 988 h 1017"/>
                  <a:gd name="T8" fmla="*/ 741 w 1033"/>
                  <a:gd name="T9" fmla="*/ 982 h 1017"/>
                  <a:gd name="T10" fmla="*/ 259 w 1033"/>
                  <a:gd name="T11" fmla="*/ 965 h 1017"/>
                  <a:gd name="T12" fmla="*/ 786 w 1033"/>
                  <a:gd name="T13" fmla="*/ 958 h 1017"/>
                  <a:gd name="T14" fmla="*/ 215 w 1033"/>
                  <a:gd name="T15" fmla="*/ 937 h 1017"/>
                  <a:gd name="T16" fmla="*/ 828 w 1033"/>
                  <a:gd name="T17" fmla="*/ 928 h 1017"/>
                  <a:gd name="T18" fmla="*/ 175 w 1033"/>
                  <a:gd name="T19" fmla="*/ 905 h 1017"/>
                  <a:gd name="T20" fmla="*/ 868 w 1033"/>
                  <a:gd name="T21" fmla="*/ 895 h 1017"/>
                  <a:gd name="T22" fmla="*/ 138 w 1033"/>
                  <a:gd name="T23" fmla="*/ 869 h 1017"/>
                  <a:gd name="T24" fmla="*/ 904 w 1033"/>
                  <a:gd name="T25" fmla="*/ 858 h 1017"/>
                  <a:gd name="T26" fmla="*/ 105 w 1033"/>
                  <a:gd name="T27" fmla="*/ 829 h 1017"/>
                  <a:gd name="T28" fmla="*/ 936 w 1033"/>
                  <a:gd name="T29" fmla="*/ 818 h 1017"/>
                  <a:gd name="T30" fmla="*/ 76 w 1033"/>
                  <a:gd name="T31" fmla="*/ 787 h 1017"/>
                  <a:gd name="T32" fmla="*/ 964 w 1033"/>
                  <a:gd name="T33" fmla="*/ 775 h 1017"/>
                  <a:gd name="T34" fmla="*/ 51 w 1033"/>
                  <a:gd name="T35" fmla="*/ 742 h 1017"/>
                  <a:gd name="T36" fmla="*/ 987 w 1033"/>
                  <a:gd name="T37" fmla="*/ 729 h 1017"/>
                  <a:gd name="T38" fmla="*/ 31 w 1033"/>
                  <a:gd name="T39" fmla="*/ 694 h 1017"/>
                  <a:gd name="T40" fmla="*/ 1006 w 1033"/>
                  <a:gd name="T41" fmla="*/ 681 h 1017"/>
                  <a:gd name="T42" fmla="*/ 16 w 1033"/>
                  <a:gd name="T43" fmla="*/ 645 h 1017"/>
                  <a:gd name="T44" fmla="*/ 1020 w 1033"/>
                  <a:gd name="T45" fmla="*/ 632 h 1017"/>
                  <a:gd name="T46" fmla="*/ 5 w 1033"/>
                  <a:gd name="T47" fmla="*/ 594 h 1017"/>
                  <a:gd name="T48" fmla="*/ 1029 w 1033"/>
                  <a:gd name="T49" fmla="*/ 581 h 1017"/>
                  <a:gd name="T50" fmla="*/ 14 w 1033"/>
                  <a:gd name="T51" fmla="*/ 541 h 1017"/>
                  <a:gd name="T52" fmla="*/ 1019 w 1033"/>
                  <a:gd name="T53" fmla="*/ 517 h 1017"/>
                  <a:gd name="T54" fmla="*/ 14 w 1033"/>
                  <a:gd name="T55" fmla="*/ 492 h 1017"/>
                  <a:gd name="T56" fmla="*/ 1017 w 1033"/>
                  <a:gd name="T57" fmla="*/ 479 h 1017"/>
                  <a:gd name="T58" fmla="*/ 19 w 1033"/>
                  <a:gd name="T59" fmla="*/ 443 h 1017"/>
                  <a:gd name="T60" fmla="*/ 1011 w 1033"/>
                  <a:gd name="T61" fmla="*/ 429 h 1017"/>
                  <a:gd name="T62" fmla="*/ 29 w 1033"/>
                  <a:gd name="T63" fmla="*/ 393 h 1017"/>
                  <a:gd name="T64" fmla="*/ 1000 w 1033"/>
                  <a:gd name="T65" fmla="*/ 381 h 1017"/>
                  <a:gd name="T66" fmla="*/ 44 w 1033"/>
                  <a:gd name="T67" fmla="*/ 346 h 1017"/>
                  <a:gd name="T68" fmla="*/ 984 w 1033"/>
                  <a:gd name="T69" fmla="*/ 333 h 1017"/>
                  <a:gd name="T70" fmla="*/ 63 w 1033"/>
                  <a:gd name="T71" fmla="*/ 300 h 1017"/>
                  <a:gd name="T72" fmla="*/ 964 w 1033"/>
                  <a:gd name="T73" fmla="*/ 287 h 1017"/>
                  <a:gd name="T74" fmla="*/ 87 w 1033"/>
                  <a:gd name="T75" fmla="*/ 256 h 1017"/>
                  <a:gd name="T76" fmla="*/ 938 w 1033"/>
                  <a:gd name="T77" fmla="*/ 244 h 1017"/>
                  <a:gd name="T78" fmla="*/ 115 w 1033"/>
                  <a:gd name="T79" fmla="*/ 214 h 1017"/>
                  <a:gd name="T80" fmla="*/ 909 w 1033"/>
                  <a:gd name="T81" fmla="*/ 203 h 1017"/>
                  <a:gd name="T82" fmla="*/ 147 w 1033"/>
                  <a:gd name="T83" fmla="*/ 176 h 1017"/>
                  <a:gd name="T84" fmla="*/ 876 w 1033"/>
                  <a:gd name="T85" fmla="*/ 166 h 1017"/>
                  <a:gd name="T86" fmla="*/ 183 w 1033"/>
                  <a:gd name="T87" fmla="*/ 141 h 1017"/>
                  <a:gd name="T88" fmla="*/ 839 w 1033"/>
                  <a:gd name="T89" fmla="*/ 132 h 1017"/>
                  <a:gd name="T90" fmla="*/ 222 w 1033"/>
                  <a:gd name="T91" fmla="*/ 109 h 1017"/>
                  <a:gd name="T92" fmla="*/ 799 w 1033"/>
                  <a:gd name="T93" fmla="*/ 101 h 1017"/>
                  <a:gd name="T94" fmla="*/ 264 w 1033"/>
                  <a:gd name="T95" fmla="*/ 82 h 1017"/>
                  <a:gd name="T96" fmla="*/ 757 w 1033"/>
                  <a:gd name="T97" fmla="*/ 75 h 1017"/>
                  <a:gd name="T98" fmla="*/ 308 w 1033"/>
                  <a:gd name="T99" fmla="*/ 59 h 1017"/>
                  <a:gd name="T100" fmla="*/ 712 w 1033"/>
                  <a:gd name="T101" fmla="*/ 53 h 1017"/>
                  <a:gd name="T102" fmla="*/ 355 w 1033"/>
                  <a:gd name="T103" fmla="*/ 40 h 1017"/>
                  <a:gd name="T104" fmla="*/ 665 w 1033"/>
                  <a:gd name="T105" fmla="*/ 36 h 1017"/>
                  <a:gd name="T106" fmla="*/ 403 w 1033"/>
                  <a:gd name="T107" fmla="*/ 27 h 1017"/>
                  <a:gd name="T108" fmla="*/ 616 w 1033"/>
                  <a:gd name="T109" fmla="*/ 24 h 1017"/>
                  <a:gd name="T110" fmla="*/ 452 w 1033"/>
                  <a:gd name="T111" fmla="*/ 18 h 1017"/>
                  <a:gd name="T112" fmla="*/ 567 w 1033"/>
                  <a:gd name="T113" fmla="*/ 16 h 1017"/>
                  <a:gd name="T114" fmla="*/ 502 w 1033"/>
                  <a:gd name="T115" fmla="*/ 14 h 1017"/>
                  <a:gd name="T116" fmla="*/ 502 w 1033"/>
                  <a:gd name="T117" fmla="*/ 14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33" h="1017">
                    <a:moveTo>
                      <a:pt x="644" y="1017"/>
                    </a:moveTo>
                    <a:cubicBezTo>
                      <a:pt x="640" y="1003"/>
                      <a:pt x="640" y="1003"/>
                      <a:pt x="640" y="1003"/>
                    </a:cubicBezTo>
                    <a:cubicBezTo>
                      <a:pt x="645" y="1002"/>
                      <a:pt x="649" y="1001"/>
                      <a:pt x="654" y="1000"/>
                    </a:cubicBezTo>
                    <a:cubicBezTo>
                      <a:pt x="658" y="1014"/>
                      <a:pt x="658" y="1014"/>
                      <a:pt x="658" y="1014"/>
                    </a:cubicBezTo>
                    <a:cubicBezTo>
                      <a:pt x="653" y="1015"/>
                      <a:pt x="649" y="1016"/>
                      <a:pt x="644" y="1017"/>
                    </a:cubicBezTo>
                    <a:close/>
                    <a:moveTo>
                      <a:pt x="352" y="1007"/>
                    </a:moveTo>
                    <a:cubicBezTo>
                      <a:pt x="348" y="1005"/>
                      <a:pt x="343" y="1004"/>
                      <a:pt x="339" y="1002"/>
                    </a:cubicBezTo>
                    <a:cubicBezTo>
                      <a:pt x="344" y="988"/>
                      <a:pt x="344" y="988"/>
                      <a:pt x="344" y="988"/>
                    </a:cubicBezTo>
                    <a:cubicBezTo>
                      <a:pt x="348" y="990"/>
                      <a:pt x="352" y="992"/>
                      <a:pt x="357" y="993"/>
                    </a:cubicBezTo>
                    <a:lnTo>
                      <a:pt x="352" y="1007"/>
                    </a:lnTo>
                    <a:close/>
                    <a:moveTo>
                      <a:pt x="693" y="1002"/>
                    </a:moveTo>
                    <a:cubicBezTo>
                      <a:pt x="688" y="989"/>
                      <a:pt x="688" y="989"/>
                      <a:pt x="688" y="989"/>
                    </a:cubicBezTo>
                    <a:cubicBezTo>
                      <a:pt x="693" y="987"/>
                      <a:pt x="697" y="985"/>
                      <a:pt x="701" y="984"/>
                    </a:cubicBezTo>
                    <a:cubicBezTo>
                      <a:pt x="707" y="997"/>
                      <a:pt x="707" y="997"/>
                      <a:pt x="707" y="997"/>
                    </a:cubicBezTo>
                    <a:cubicBezTo>
                      <a:pt x="702" y="999"/>
                      <a:pt x="698" y="1001"/>
                      <a:pt x="693" y="1002"/>
                    </a:cubicBezTo>
                    <a:close/>
                    <a:moveTo>
                      <a:pt x="304" y="988"/>
                    </a:moveTo>
                    <a:cubicBezTo>
                      <a:pt x="300" y="986"/>
                      <a:pt x="296" y="984"/>
                      <a:pt x="291" y="982"/>
                    </a:cubicBezTo>
                    <a:cubicBezTo>
                      <a:pt x="297" y="969"/>
                      <a:pt x="297" y="969"/>
                      <a:pt x="297" y="969"/>
                    </a:cubicBezTo>
                    <a:cubicBezTo>
                      <a:pt x="302" y="971"/>
                      <a:pt x="306" y="973"/>
                      <a:pt x="310" y="975"/>
                    </a:cubicBezTo>
                    <a:lnTo>
                      <a:pt x="304" y="988"/>
                    </a:lnTo>
                    <a:close/>
                    <a:moveTo>
                      <a:pt x="741" y="982"/>
                    </a:moveTo>
                    <a:cubicBezTo>
                      <a:pt x="734" y="969"/>
                      <a:pt x="734" y="969"/>
                      <a:pt x="734" y="969"/>
                    </a:cubicBezTo>
                    <a:cubicBezTo>
                      <a:pt x="739" y="967"/>
                      <a:pt x="743" y="965"/>
                      <a:pt x="747" y="963"/>
                    </a:cubicBezTo>
                    <a:cubicBezTo>
                      <a:pt x="754" y="976"/>
                      <a:pt x="754" y="976"/>
                      <a:pt x="754" y="976"/>
                    </a:cubicBezTo>
                    <a:cubicBezTo>
                      <a:pt x="749" y="978"/>
                      <a:pt x="745" y="980"/>
                      <a:pt x="741" y="982"/>
                    </a:cubicBezTo>
                    <a:close/>
                    <a:moveTo>
                      <a:pt x="259" y="965"/>
                    </a:moveTo>
                    <a:cubicBezTo>
                      <a:pt x="254" y="962"/>
                      <a:pt x="250" y="960"/>
                      <a:pt x="246" y="957"/>
                    </a:cubicBezTo>
                    <a:cubicBezTo>
                      <a:pt x="254" y="945"/>
                      <a:pt x="254" y="945"/>
                      <a:pt x="254" y="945"/>
                    </a:cubicBezTo>
                    <a:cubicBezTo>
                      <a:pt x="258" y="947"/>
                      <a:pt x="262" y="950"/>
                      <a:pt x="266" y="952"/>
                    </a:cubicBezTo>
                    <a:lnTo>
                      <a:pt x="259" y="965"/>
                    </a:lnTo>
                    <a:close/>
                    <a:moveTo>
                      <a:pt x="786" y="958"/>
                    </a:moveTo>
                    <a:cubicBezTo>
                      <a:pt x="778" y="945"/>
                      <a:pt x="778" y="945"/>
                      <a:pt x="778" y="945"/>
                    </a:cubicBezTo>
                    <a:cubicBezTo>
                      <a:pt x="782" y="943"/>
                      <a:pt x="786" y="940"/>
                      <a:pt x="790" y="938"/>
                    </a:cubicBezTo>
                    <a:cubicBezTo>
                      <a:pt x="798" y="950"/>
                      <a:pt x="798" y="950"/>
                      <a:pt x="798" y="950"/>
                    </a:cubicBezTo>
                    <a:cubicBezTo>
                      <a:pt x="794" y="952"/>
                      <a:pt x="790" y="955"/>
                      <a:pt x="786" y="958"/>
                    </a:cubicBezTo>
                    <a:close/>
                    <a:moveTo>
                      <a:pt x="215" y="937"/>
                    </a:moveTo>
                    <a:cubicBezTo>
                      <a:pt x="211" y="934"/>
                      <a:pt x="207" y="931"/>
                      <a:pt x="204" y="928"/>
                    </a:cubicBezTo>
                    <a:cubicBezTo>
                      <a:pt x="212" y="916"/>
                      <a:pt x="212" y="916"/>
                      <a:pt x="212" y="916"/>
                    </a:cubicBezTo>
                    <a:cubicBezTo>
                      <a:pt x="216" y="919"/>
                      <a:pt x="220" y="922"/>
                      <a:pt x="224" y="925"/>
                    </a:cubicBezTo>
                    <a:lnTo>
                      <a:pt x="215" y="937"/>
                    </a:lnTo>
                    <a:close/>
                    <a:moveTo>
                      <a:pt x="828" y="928"/>
                    </a:moveTo>
                    <a:cubicBezTo>
                      <a:pt x="820" y="917"/>
                      <a:pt x="820" y="917"/>
                      <a:pt x="820" y="917"/>
                    </a:cubicBezTo>
                    <a:cubicBezTo>
                      <a:pt x="823" y="914"/>
                      <a:pt x="827" y="911"/>
                      <a:pt x="831" y="908"/>
                    </a:cubicBezTo>
                    <a:cubicBezTo>
                      <a:pt x="840" y="919"/>
                      <a:pt x="840" y="919"/>
                      <a:pt x="840" y="919"/>
                    </a:cubicBezTo>
                    <a:cubicBezTo>
                      <a:pt x="836" y="922"/>
                      <a:pt x="832" y="925"/>
                      <a:pt x="828" y="928"/>
                    </a:cubicBezTo>
                    <a:close/>
                    <a:moveTo>
                      <a:pt x="175" y="905"/>
                    </a:moveTo>
                    <a:cubicBezTo>
                      <a:pt x="171" y="901"/>
                      <a:pt x="168" y="898"/>
                      <a:pt x="164" y="895"/>
                    </a:cubicBezTo>
                    <a:cubicBezTo>
                      <a:pt x="174" y="884"/>
                      <a:pt x="174" y="884"/>
                      <a:pt x="174" y="884"/>
                    </a:cubicBezTo>
                    <a:cubicBezTo>
                      <a:pt x="177" y="887"/>
                      <a:pt x="181" y="891"/>
                      <a:pt x="185" y="894"/>
                    </a:cubicBezTo>
                    <a:lnTo>
                      <a:pt x="175" y="905"/>
                    </a:lnTo>
                    <a:close/>
                    <a:moveTo>
                      <a:pt x="868" y="895"/>
                    </a:moveTo>
                    <a:cubicBezTo>
                      <a:pt x="858" y="885"/>
                      <a:pt x="858" y="885"/>
                      <a:pt x="858" y="885"/>
                    </a:cubicBezTo>
                    <a:cubicBezTo>
                      <a:pt x="862" y="881"/>
                      <a:pt x="865" y="878"/>
                      <a:pt x="868" y="875"/>
                    </a:cubicBezTo>
                    <a:cubicBezTo>
                      <a:pt x="879" y="885"/>
                      <a:pt x="879" y="885"/>
                      <a:pt x="879" y="885"/>
                    </a:cubicBezTo>
                    <a:cubicBezTo>
                      <a:pt x="875" y="889"/>
                      <a:pt x="871" y="892"/>
                      <a:pt x="868" y="895"/>
                    </a:cubicBezTo>
                    <a:close/>
                    <a:moveTo>
                      <a:pt x="138" y="869"/>
                    </a:moveTo>
                    <a:cubicBezTo>
                      <a:pt x="135" y="865"/>
                      <a:pt x="131" y="862"/>
                      <a:pt x="128" y="858"/>
                    </a:cubicBezTo>
                    <a:cubicBezTo>
                      <a:pt x="139" y="848"/>
                      <a:pt x="139" y="848"/>
                      <a:pt x="139" y="848"/>
                    </a:cubicBezTo>
                    <a:cubicBezTo>
                      <a:pt x="142" y="852"/>
                      <a:pt x="145" y="855"/>
                      <a:pt x="149" y="859"/>
                    </a:cubicBezTo>
                    <a:lnTo>
                      <a:pt x="138" y="869"/>
                    </a:lnTo>
                    <a:close/>
                    <a:moveTo>
                      <a:pt x="904" y="858"/>
                    </a:moveTo>
                    <a:cubicBezTo>
                      <a:pt x="893" y="849"/>
                      <a:pt x="893" y="849"/>
                      <a:pt x="893" y="849"/>
                    </a:cubicBezTo>
                    <a:cubicBezTo>
                      <a:pt x="896" y="845"/>
                      <a:pt x="899" y="842"/>
                      <a:pt x="902" y="838"/>
                    </a:cubicBezTo>
                    <a:cubicBezTo>
                      <a:pt x="913" y="847"/>
                      <a:pt x="913" y="847"/>
                      <a:pt x="913" y="847"/>
                    </a:cubicBezTo>
                    <a:cubicBezTo>
                      <a:pt x="910" y="851"/>
                      <a:pt x="907" y="855"/>
                      <a:pt x="904" y="858"/>
                    </a:cubicBezTo>
                    <a:close/>
                    <a:moveTo>
                      <a:pt x="105" y="829"/>
                    </a:moveTo>
                    <a:cubicBezTo>
                      <a:pt x="102" y="826"/>
                      <a:pt x="99" y="822"/>
                      <a:pt x="96" y="818"/>
                    </a:cubicBezTo>
                    <a:cubicBezTo>
                      <a:pt x="108" y="809"/>
                      <a:pt x="108" y="809"/>
                      <a:pt x="108" y="809"/>
                    </a:cubicBezTo>
                    <a:cubicBezTo>
                      <a:pt x="111" y="813"/>
                      <a:pt x="113" y="817"/>
                      <a:pt x="116" y="821"/>
                    </a:cubicBezTo>
                    <a:lnTo>
                      <a:pt x="105" y="829"/>
                    </a:lnTo>
                    <a:close/>
                    <a:moveTo>
                      <a:pt x="936" y="818"/>
                    </a:moveTo>
                    <a:cubicBezTo>
                      <a:pt x="924" y="810"/>
                      <a:pt x="924" y="810"/>
                      <a:pt x="924" y="810"/>
                    </a:cubicBezTo>
                    <a:cubicBezTo>
                      <a:pt x="927" y="806"/>
                      <a:pt x="930" y="802"/>
                      <a:pt x="932" y="798"/>
                    </a:cubicBezTo>
                    <a:cubicBezTo>
                      <a:pt x="944" y="806"/>
                      <a:pt x="944" y="806"/>
                      <a:pt x="944" y="806"/>
                    </a:cubicBezTo>
                    <a:cubicBezTo>
                      <a:pt x="942" y="810"/>
                      <a:pt x="939" y="814"/>
                      <a:pt x="936" y="818"/>
                    </a:cubicBezTo>
                    <a:close/>
                    <a:moveTo>
                      <a:pt x="76" y="787"/>
                    </a:moveTo>
                    <a:cubicBezTo>
                      <a:pt x="73" y="783"/>
                      <a:pt x="71" y="778"/>
                      <a:pt x="68" y="774"/>
                    </a:cubicBezTo>
                    <a:cubicBezTo>
                      <a:pt x="81" y="767"/>
                      <a:pt x="81" y="767"/>
                      <a:pt x="81" y="767"/>
                    </a:cubicBezTo>
                    <a:cubicBezTo>
                      <a:pt x="83" y="771"/>
                      <a:pt x="85" y="775"/>
                      <a:pt x="88" y="779"/>
                    </a:cubicBezTo>
                    <a:lnTo>
                      <a:pt x="76" y="787"/>
                    </a:lnTo>
                    <a:close/>
                    <a:moveTo>
                      <a:pt x="964" y="775"/>
                    </a:moveTo>
                    <a:cubicBezTo>
                      <a:pt x="951" y="768"/>
                      <a:pt x="951" y="768"/>
                      <a:pt x="951" y="768"/>
                    </a:cubicBezTo>
                    <a:cubicBezTo>
                      <a:pt x="954" y="764"/>
                      <a:pt x="956" y="759"/>
                      <a:pt x="958" y="755"/>
                    </a:cubicBezTo>
                    <a:cubicBezTo>
                      <a:pt x="971" y="762"/>
                      <a:pt x="971" y="762"/>
                      <a:pt x="971" y="762"/>
                    </a:cubicBezTo>
                    <a:cubicBezTo>
                      <a:pt x="969" y="766"/>
                      <a:pt x="966" y="771"/>
                      <a:pt x="964" y="775"/>
                    </a:cubicBezTo>
                    <a:close/>
                    <a:moveTo>
                      <a:pt x="51" y="742"/>
                    </a:moveTo>
                    <a:cubicBezTo>
                      <a:pt x="49" y="737"/>
                      <a:pt x="47" y="733"/>
                      <a:pt x="45" y="728"/>
                    </a:cubicBezTo>
                    <a:cubicBezTo>
                      <a:pt x="58" y="722"/>
                      <a:pt x="58" y="722"/>
                      <a:pt x="58" y="722"/>
                    </a:cubicBezTo>
                    <a:cubicBezTo>
                      <a:pt x="60" y="727"/>
                      <a:pt x="62" y="731"/>
                      <a:pt x="64" y="735"/>
                    </a:cubicBezTo>
                    <a:lnTo>
                      <a:pt x="51" y="742"/>
                    </a:lnTo>
                    <a:close/>
                    <a:moveTo>
                      <a:pt x="987" y="729"/>
                    </a:moveTo>
                    <a:cubicBezTo>
                      <a:pt x="974" y="723"/>
                      <a:pt x="974" y="723"/>
                      <a:pt x="974" y="723"/>
                    </a:cubicBezTo>
                    <a:cubicBezTo>
                      <a:pt x="976" y="719"/>
                      <a:pt x="978" y="714"/>
                      <a:pt x="980" y="710"/>
                    </a:cubicBezTo>
                    <a:cubicBezTo>
                      <a:pt x="993" y="716"/>
                      <a:pt x="993" y="716"/>
                      <a:pt x="993" y="716"/>
                    </a:cubicBezTo>
                    <a:cubicBezTo>
                      <a:pt x="991" y="720"/>
                      <a:pt x="989" y="725"/>
                      <a:pt x="987" y="729"/>
                    </a:cubicBezTo>
                    <a:close/>
                    <a:moveTo>
                      <a:pt x="31" y="694"/>
                    </a:moveTo>
                    <a:cubicBezTo>
                      <a:pt x="29" y="690"/>
                      <a:pt x="27" y="685"/>
                      <a:pt x="26" y="680"/>
                    </a:cubicBezTo>
                    <a:cubicBezTo>
                      <a:pt x="40" y="676"/>
                      <a:pt x="40" y="676"/>
                      <a:pt x="40" y="676"/>
                    </a:cubicBezTo>
                    <a:cubicBezTo>
                      <a:pt x="41" y="680"/>
                      <a:pt x="43" y="685"/>
                      <a:pt x="44" y="689"/>
                    </a:cubicBezTo>
                    <a:lnTo>
                      <a:pt x="31" y="694"/>
                    </a:lnTo>
                    <a:close/>
                    <a:moveTo>
                      <a:pt x="1006" y="681"/>
                    </a:moveTo>
                    <a:cubicBezTo>
                      <a:pt x="993" y="677"/>
                      <a:pt x="993" y="677"/>
                      <a:pt x="993" y="677"/>
                    </a:cubicBezTo>
                    <a:cubicBezTo>
                      <a:pt x="994" y="672"/>
                      <a:pt x="996" y="668"/>
                      <a:pt x="997" y="663"/>
                    </a:cubicBezTo>
                    <a:cubicBezTo>
                      <a:pt x="1011" y="667"/>
                      <a:pt x="1011" y="667"/>
                      <a:pt x="1011" y="667"/>
                    </a:cubicBezTo>
                    <a:cubicBezTo>
                      <a:pt x="1009" y="672"/>
                      <a:pt x="1008" y="677"/>
                      <a:pt x="1006" y="681"/>
                    </a:cubicBezTo>
                    <a:close/>
                    <a:moveTo>
                      <a:pt x="16" y="645"/>
                    </a:moveTo>
                    <a:cubicBezTo>
                      <a:pt x="14" y="640"/>
                      <a:pt x="13" y="635"/>
                      <a:pt x="12" y="631"/>
                    </a:cubicBezTo>
                    <a:cubicBezTo>
                      <a:pt x="26" y="627"/>
                      <a:pt x="26" y="627"/>
                      <a:pt x="26" y="627"/>
                    </a:cubicBezTo>
                    <a:cubicBezTo>
                      <a:pt x="27" y="632"/>
                      <a:pt x="28" y="637"/>
                      <a:pt x="30" y="641"/>
                    </a:cubicBezTo>
                    <a:lnTo>
                      <a:pt x="16" y="645"/>
                    </a:lnTo>
                    <a:close/>
                    <a:moveTo>
                      <a:pt x="1020" y="632"/>
                    </a:moveTo>
                    <a:cubicBezTo>
                      <a:pt x="1006" y="628"/>
                      <a:pt x="1006" y="628"/>
                      <a:pt x="1006" y="628"/>
                    </a:cubicBezTo>
                    <a:cubicBezTo>
                      <a:pt x="1007" y="624"/>
                      <a:pt x="1008" y="619"/>
                      <a:pt x="1009" y="614"/>
                    </a:cubicBezTo>
                    <a:cubicBezTo>
                      <a:pt x="1023" y="617"/>
                      <a:pt x="1023" y="617"/>
                      <a:pt x="1023" y="617"/>
                    </a:cubicBezTo>
                    <a:cubicBezTo>
                      <a:pt x="1022" y="622"/>
                      <a:pt x="1021" y="627"/>
                      <a:pt x="1020" y="632"/>
                    </a:cubicBezTo>
                    <a:close/>
                    <a:moveTo>
                      <a:pt x="5" y="594"/>
                    </a:moveTo>
                    <a:cubicBezTo>
                      <a:pt x="5" y="590"/>
                      <a:pt x="4" y="585"/>
                      <a:pt x="3" y="580"/>
                    </a:cubicBezTo>
                    <a:cubicBezTo>
                      <a:pt x="18" y="578"/>
                      <a:pt x="18" y="578"/>
                      <a:pt x="18" y="578"/>
                    </a:cubicBezTo>
                    <a:cubicBezTo>
                      <a:pt x="18" y="583"/>
                      <a:pt x="19" y="588"/>
                      <a:pt x="20" y="592"/>
                    </a:cubicBezTo>
                    <a:lnTo>
                      <a:pt x="5" y="594"/>
                    </a:lnTo>
                    <a:close/>
                    <a:moveTo>
                      <a:pt x="1029" y="581"/>
                    </a:moveTo>
                    <a:cubicBezTo>
                      <a:pt x="1015" y="579"/>
                      <a:pt x="1015" y="579"/>
                      <a:pt x="1015" y="579"/>
                    </a:cubicBezTo>
                    <a:cubicBezTo>
                      <a:pt x="1015" y="574"/>
                      <a:pt x="1016" y="570"/>
                      <a:pt x="1016" y="565"/>
                    </a:cubicBezTo>
                    <a:cubicBezTo>
                      <a:pt x="1031" y="566"/>
                      <a:pt x="1031" y="566"/>
                      <a:pt x="1031" y="566"/>
                    </a:cubicBezTo>
                    <a:cubicBezTo>
                      <a:pt x="1030" y="571"/>
                      <a:pt x="1030" y="576"/>
                      <a:pt x="1029" y="581"/>
                    </a:cubicBezTo>
                    <a:close/>
                    <a:moveTo>
                      <a:pt x="0" y="543"/>
                    </a:moveTo>
                    <a:cubicBezTo>
                      <a:pt x="0" y="542"/>
                      <a:pt x="0" y="542"/>
                      <a:pt x="0" y="542"/>
                    </a:cubicBezTo>
                    <a:cubicBezTo>
                      <a:pt x="0" y="538"/>
                      <a:pt x="0" y="533"/>
                      <a:pt x="0" y="529"/>
                    </a:cubicBezTo>
                    <a:cubicBezTo>
                      <a:pt x="14" y="528"/>
                      <a:pt x="14" y="528"/>
                      <a:pt x="14" y="528"/>
                    </a:cubicBezTo>
                    <a:cubicBezTo>
                      <a:pt x="14" y="533"/>
                      <a:pt x="14" y="537"/>
                      <a:pt x="14" y="541"/>
                    </a:cubicBezTo>
                    <a:cubicBezTo>
                      <a:pt x="15" y="542"/>
                      <a:pt x="15" y="542"/>
                      <a:pt x="15" y="542"/>
                    </a:cubicBezTo>
                    <a:lnTo>
                      <a:pt x="0" y="543"/>
                    </a:lnTo>
                    <a:close/>
                    <a:moveTo>
                      <a:pt x="1033" y="530"/>
                    </a:moveTo>
                    <a:cubicBezTo>
                      <a:pt x="1019" y="529"/>
                      <a:pt x="1019" y="529"/>
                      <a:pt x="1019" y="529"/>
                    </a:cubicBezTo>
                    <a:cubicBezTo>
                      <a:pt x="1019" y="525"/>
                      <a:pt x="1019" y="521"/>
                      <a:pt x="1019" y="517"/>
                    </a:cubicBezTo>
                    <a:cubicBezTo>
                      <a:pt x="1019" y="515"/>
                      <a:pt x="1019" y="515"/>
                      <a:pt x="1019" y="515"/>
                    </a:cubicBezTo>
                    <a:cubicBezTo>
                      <a:pt x="1033" y="515"/>
                      <a:pt x="1033" y="515"/>
                      <a:pt x="1033" y="515"/>
                    </a:cubicBezTo>
                    <a:cubicBezTo>
                      <a:pt x="1033" y="517"/>
                      <a:pt x="1033" y="517"/>
                      <a:pt x="1033" y="517"/>
                    </a:cubicBezTo>
                    <a:cubicBezTo>
                      <a:pt x="1033" y="521"/>
                      <a:pt x="1033" y="525"/>
                      <a:pt x="1033" y="530"/>
                    </a:cubicBezTo>
                    <a:close/>
                    <a:moveTo>
                      <a:pt x="14" y="492"/>
                    </a:moveTo>
                    <a:cubicBezTo>
                      <a:pt x="0" y="492"/>
                      <a:pt x="0" y="492"/>
                      <a:pt x="0" y="492"/>
                    </a:cubicBezTo>
                    <a:cubicBezTo>
                      <a:pt x="0" y="487"/>
                      <a:pt x="0" y="482"/>
                      <a:pt x="1" y="477"/>
                    </a:cubicBezTo>
                    <a:cubicBezTo>
                      <a:pt x="15" y="478"/>
                      <a:pt x="15" y="478"/>
                      <a:pt x="15" y="478"/>
                    </a:cubicBezTo>
                    <a:cubicBezTo>
                      <a:pt x="15" y="483"/>
                      <a:pt x="15" y="488"/>
                      <a:pt x="14" y="492"/>
                    </a:cubicBezTo>
                    <a:close/>
                    <a:moveTo>
                      <a:pt x="1017" y="479"/>
                    </a:moveTo>
                    <a:cubicBezTo>
                      <a:pt x="1017" y="474"/>
                      <a:pt x="1017" y="470"/>
                      <a:pt x="1016" y="465"/>
                    </a:cubicBezTo>
                    <a:cubicBezTo>
                      <a:pt x="1030" y="463"/>
                      <a:pt x="1030" y="463"/>
                      <a:pt x="1030" y="463"/>
                    </a:cubicBezTo>
                    <a:cubicBezTo>
                      <a:pt x="1031" y="468"/>
                      <a:pt x="1031" y="473"/>
                      <a:pt x="1032" y="478"/>
                    </a:cubicBezTo>
                    <a:lnTo>
                      <a:pt x="1017" y="479"/>
                    </a:lnTo>
                    <a:close/>
                    <a:moveTo>
                      <a:pt x="19" y="443"/>
                    </a:moveTo>
                    <a:cubicBezTo>
                      <a:pt x="5" y="440"/>
                      <a:pt x="5" y="440"/>
                      <a:pt x="5" y="440"/>
                    </a:cubicBezTo>
                    <a:cubicBezTo>
                      <a:pt x="6" y="436"/>
                      <a:pt x="6" y="431"/>
                      <a:pt x="7" y="426"/>
                    </a:cubicBezTo>
                    <a:cubicBezTo>
                      <a:pt x="21" y="428"/>
                      <a:pt x="21" y="428"/>
                      <a:pt x="21" y="428"/>
                    </a:cubicBezTo>
                    <a:cubicBezTo>
                      <a:pt x="21" y="433"/>
                      <a:pt x="20" y="438"/>
                      <a:pt x="19" y="443"/>
                    </a:cubicBezTo>
                    <a:close/>
                    <a:moveTo>
                      <a:pt x="1011" y="429"/>
                    </a:moveTo>
                    <a:cubicBezTo>
                      <a:pt x="1010" y="425"/>
                      <a:pt x="1009" y="420"/>
                      <a:pt x="1008" y="415"/>
                    </a:cubicBezTo>
                    <a:cubicBezTo>
                      <a:pt x="1023" y="412"/>
                      <a:pt x="1023" y="412"/>
                      <a:pt x="1023" y="412"/>
                    </a:cubicBezTo>
                    <a:cubicBezTo>
                      <a:pt x="1024" y="417"/>
                      <a:pt x="1025" y="422"/>
                      <a:pt x="1025" y="427"/>
                    </a:cubicBezTo>
                    <a:lnTo>
                      <a:pt x="1011" y="429"/>
                    </a:lnTo>
                    <a:close/>
                    <a:moveTo>
                      <a:pt x="29" y="393"/>
                    </a:moveTo>
                    <a:cubicBezTo>
                      <a:pt x="15" y="390"/>
                      <a:pt x="15" y="390"/>
                      <a:pt x="15" y="390"/>
                    </a:cubicBezTo>
                    <a:cubicBezTo>
                      <a:pt x="16" y="385"/>
                      <a:pt x="17" y="380"/>
                      <a:pt x="19" y="376"/>
                    </a:cubicBezTo>
                    <a:cubicBezTo>
                      <a:pt x="33" y="380"/>
                      <a:pt x="33" y="380"/>
                      <a:pt x="33" y="380"/>
                    </a:cubicBezTo>
                    <a:cubicBezTo>
                      <a:pt x="31" y="384"/>
                      <a:pt x="30" y="389"/>
                      <a:pt x="29" y="393"/>
                    </a:cubicBezTo>
                    <a:close/>
                    <a:moveTo>
                      <a:pt x="1000" y="381"/>
                    </a:moveTo>
                    <a:cubicBezTo>
                      <a:pt x="999" y="376"/>
                      <a:pt x="997" y="371"/>
                      <a:pt x="996" y="367"/>
                    </a:cubicBezTo>
                    <a:cubicBezTo>
                      <a:pt x="1010" y="363"/>
                      <a:pt x="1010" y="363"/>
                      <a:pt x="1010" y="363"/>
                    </a:cubicBezTo>
                    <a:cubicBezTo>
                      <a:pt x="1011" y="367"/>
                      <a:pt x="1013" y="372"/>
                      <a:pt x="1014" y="377"/>
                    </a:cubicBezTo>
                    <a:lnTo>
                      <a:pt x="1000" y="381"/>
                    </a:lnTo>
                    <a:close/>
                    <a:moveTo>
                      <a:pt x="44" y="346"/>
                    </a:moveTo>
                    <a:cubicBezTo>
                      <a:pt x="30" y="341"/>
                      <a:pt x="30" y="341"/>
                      <a:pt x="30" y="341"/>
                    </a:cubicBezTo>
                    <a:cubicBezTo>
                      <a:pt x="32" y="336"/>
                      <a:pt x="33" y="332"/>
                      <a:pt x="35" y="327"/>
                    </a:cubicBezTo>
                    <a:cubicBezTo>
                      <a:pt x="49" y="332"/>
                      <a:pt x="49" y="332"/>
                      <a:pt x="49" y="332"/>
                    </a:cubicBezTo>
                    <a:cubicBezTo>
                      <a:pt x="47" y="337"/>
                      <a:pt x="45" y="341"/>
                      <a:pt x="44" y="346"/>
                    </a:cubicBezTo>
                    <a:close/>
                    <a:moveTo>
                      <a:pt x="984" y="333"/>
                    </a:moveTo>
                    <a:cubicBezTo>
                      <a:pt x="982" y="329"/>
                      <a:pt x="981" y="324"/>
                      <a:pt x="979" y="320"/>
                    </a:cubicBezTo>
                    <a:cubicBezTo>
                      <a:pt x="992" y="314"/>
                      <a:pt x="992" y="314"/>
                      <a:pt x="992" y="314"/>
                    </a:cubicBezTo>
                    <a:cubicBezTo>
                      <a:pt x="994" y="319"/>
                      <a:pt x="996" y="323"/>
                      <a:pt x="998" y="328"/>
                    </a:cubicBezTo>
                    <a:lnTo>
                      <a:pt x="984" y="333"/>
                    </a:lnTo>
                    <a:close/>
                    <a:moveTo>
                      <a:pt x="63" y="300"/>
                    </a:moveTo>
                    <a:cubicBezTo>
                      <a:pt x="50" y="293"/>
                      <a:pt x="50" y="293"/>
                      <a:pt x="50" y="293"/>
                    </a:cubicBezTo>
                    <a:cubicBezTo>
                      <a:pt x="52" y="289"/>
                      <a:pt x="54" y="284"/>
                      <a:pt x="57" y="280"/>
                    </a:cubicBezTo>
                    <a:cubicBezTo>
                      <a:pt x="69" y="287"/>
                      <a:pt x="69" y="287"/>
                      <a:pt x="69" y="287"/>
                    </a:cubicBezTo>
                    <a:cubicBezTo>
                      <a:pt x="67" y="291"/>
                      <a:pt x="65" y="295"/>
                      <a:pt x="63" y="300"/>
                    </a:cubicBezTo>
                    <a:close/>
                    <a:moveTo>
                      <a:pt x="964" y="287"/>
                    </a:moveTo>
                    <a:cubicBezTo>
                      <a:pt x="961" y="283"/>
                      <a:pt x="959" y="279"/>
                      <a:pt x="957" y="275"/>
                    </a:cubicBezTo>
                    <a:cubicBezTo>
                      <a:pt x="969" y="268"/>
                      <a:pt x="969" y="268"/>
                      <a:pt x="969" y="268"/>
                    </a:cubicBezTo>
                    <a:cubicBezTo>
                      <a:pt x="972" y="272"/>
                      <a:pt x="974" y="276"/>
                      <a:pt x="976" y="281"/>
                    </a:cubicBezTo>
                    <a:lnTo>
                      <a:pt x="964" y="287"/>
                    </a:lnTo>
                    <a:close/>
                    <a:moveTo>
                      <a:pt x="87" y="256"/>
                    </a:moveTo>
                    <a:cubicBezTo>
                      <a:pt x="75" y="248"/>
                      <a:pt x="75" y="248"/>
                      <a:pt x="75" y="248"/>
                    </a:cubicBezTo>
                    <a:cubicBezTo>
                      <a:pt x="77" y="244"/>
                      <a:pt x="80" y="240"/>
                      <a:pt x="82" y="236"/>
                    </a:cubicBezTo>
                    <a:cubicBezTo>
                      <a:pt x="94" y="243"/>
                      <a:pt x="94" y="243"/>
                      <a:pt x="94" y="243"/>
                    </a:cubicBezTo>
                    <a:cubicBezTo>
                      <a:pt x="92" y="247"/>
                      <a:pt x="89" y="251"/>
                      <a:pt x="87" y="256"/>
                    </a:cubicBezTo>
                    <a:close/>
                    <a:moveTo>
                      <a:pt x="938" y="244"/>
                    </a:moveTo>
                    <a:cubicBezTo>
                      <a:pt x="936" y="240"/>
                      <a:pt x="933" y="236"/>
                      <a:pt x="931" y="232"/>
                    </a:cubicBezTo>
                    <a:cubicBezTo>
                      <a:pt x="942" y="224"/>
                      <a:pt x="942" y="224"/>
                      <a:pt x="942" y="224"/>
                    </a:cubicBezTo>
                    <a:cubicBezTo>
                      <a:pt x="945" y="228"/>
                      <a:pt x="948" y="232"/>
                      <a:pt x="951" y="236"/>
                    </a:cubicBezTo>
                    <a:lnTo>
                      <a:pt x="938" y="244"/>
                    </a:lnTo>
                    <a:close/>
                    <a:moveTo>
                      <a:pt x="115" y="214"/>
                    </a:moveTo>
                    <a:cubicBezTo>
                      <a:pt x="103" y="205"/>
                      <a:pt x="103" y="205"/>
                      <a:pt x="103" y="205"/>
                    </a:cubicBezTo>
                    <a:cubicBezTo>
                      <a:pt x="106" y="202"/>
                      <a:pt x="109" y="198"/>
                      <a:pt x="112" y="194"/>
                    </a:cubicBezTo>
                    <a:cubicBezTo>
                      <a:pt x="124" y="203"/>
                      <a:pt x="124" y="203"/>
                      <a:pt x="124" y="203"/>
                    </a:cubicBezTo>
                    <a:cubicBezTo>
                      <a:pt x="121" y="207"/>
                      <a:pt x="118" y="210"/>
                      <a:pt x="115" y="214"/>
                    </a:cubicBezTo>
                    <a:close/>
                    <a:moveTo>
                      <a:pt x="909" y="203"/>
                    </a:moveTo>
                    <a:cubicBezTo>
                      <a:pt x="906" y="200"/>
                      <a:pt x="903" y="196"/>
                      <a:pt x="900" y="192"/>
                    </a:cubicBezTo>
                    <a:cubicBezTo>
                      <a:pt x="911" y="183"/>
                      <a:pt x="911" y="183"/>
                      <a:pt x="911" y="183"/>
                    </a:cubicBezTo>
                    <a:cubicBezTo>
                      <a:pt x="914" y="187"/>
                      <a:pt x="917" y="190"/>
                      <a:pt x="920" y="194"/>
                    </a:cubicBezTo>
                    <a:lnTo>
                      <a:pt x="909" y="203"/>
                    </a:lnTo>
                    <a:close/>
                    <a:moveTo>
                      <a:pt x="147" y="176"/>
                    </a:moveTo>
                    <a:cubicBezTo>
                      <a:pt x="136" y="166"/>
                      <a:pt x="136" y="166"/>
                      <a:pt x="136" y="166"/>
                    </a:cubicBezTo>
                    <a:cubicBezTo>
                      <a:pt x="140" y="162"/>
                      <a:pt x="143" y="159"/>
                      <a:pt x="147" y="155"/>
                    </a:cubicBezTo>
                    <a:cubicBezTo>
                      <a:pt x="157" y="165"/>
                      <a:pt x="157" y="165"/>
                      <a:pt x="157" y="165"/>
                    </a:cubicBezTo>
                    <a:cubicBezTo>
                      <a:pt x="154" y="169"/>
                      <a:pt x="150" y="172"/>
                      <a:pt x="147" y="176"/>
                    </a:cubicBezTo>
                    <a:close/>
                    <a:moveTo>
                      <a:pt x="876" y="166"/>
                    </a:moveTo>
                    <a:cubicBezTo>
                      <a:pt x="873" y="162"/>
                      <a:pt x="869" y="159"/>
                      <a:pt x="866" y="156"/>
                    </a:cubicBezTo>
                    <a:cubicBezTo>
                      <a:pt x="876" y="145"/>
                      <a:pt x="876" y="145"/>
                      <a:pt x="876" y="145"/>
                    </a:cubicBezTo>
                    <a:cubicBezTo>
                      <a:pt x="879" y="149"/>
                      <a:pt x="883" y="152"/>
                      <a:pt x="886" y="156"/>
                    </a:cubicBezTo>
                    <a:lnTo>
                      <a:pt x="876" y="166"/>
                    </a:lnTo>
                    <a:close/>
                    <a:moveTo>
                      <a:pt x="183" y="141"/>
                    </a:moveTo>
                    <a:cubicBezTo>
                      <a:pt x="173" y="130"/>
                      <a:pt x="173" y="130"/>
                      <a:pt x="173" y="130"/>
                    </a:cubicBezTo>
                    <a:cubicBezTo>
                      <a:pt x="177" y="127"/>
                      <a:pt x="181" y="123"/>
                      <a:pt x="184" y="120"/>
                    </a:cubicBezTo>
                    <a:cubicBezTo>
                      <a:pt x="194" y="131"/>
                      <a:pt x="194" y="131"/>
                      <a:pt x="194" y="131"/>
                    </a:cubicBezTo>
                    <a:cubicBezTo>
                      <a:pt x="190" y="134"/>
                      <a:pt x="186" y="137"/>
                      <a:pt x="183" y="141"/>
                    </a:cubicBezTo>
                    <a:close/>
                    <a:moveTo>
                      <a:pt x="839" y="132"/>
                    </a:moveTo>
                    <a:cubicBezTo>
                      <a:pt x="836" y="129"/>
                      <a:pt x="832" y="126"/>
                      <a:pt x="828" y="123"/>
                    </a:cubicBezTo>
                    <a:cubicBezTo>
                      <a:pt x="837" y="111"/>
                      <a:pt x="837" y="111"/>
                      <a:pt x="837" y="111"/>
                    </a:cubicBezTo>
                    <a:cubicBezTo>
                      <a:pt x="841" y="114"/>
                      <a:pt x="845" y="117"/>
                      <a:pt x="849" y="121"/>
                    </a:cubicBezTo>
                    <a:lnTo>
                      <a:pt x="839" y="132"/>
                    </a:lnTo>
                    <a:close/>
                    <a:moveTo>
                      <a:pt x="222" y="109"/>
                    </a:moveTo>
                    <a:cubicBezTo>
                      <a:pt x="213" y="98"/>
                      <a:pt x="213" y="98"/>
                      <a:pt x="213" y="98"/>
                    </a:cubicBezTo>
                    <a:cubicBezTo>
                      <a:pt x="217" y="95"/>
                      <a:pt x="221" y="92"/>
                      <a:pt x="225" y="89"/>
                    </a:cubicBezTo>
                    <a:cubicBezTo>
                      <a:pt x="234" y="101"/>
                      <a:pt x="234" y="101"/>
                      <a:pt x="234" y="101"/>
                    </a:cubicBezTo>
                    <a:cubicBezTo>
                      <a:pt x="230" y="104"/>
                      <a:pt x="226" y="106"/>
                      <a:pt x="222" y="109"/>
                    </a:cubicBezTo>
                    <a:close/>
                    <a:moveTo>
                      <a:pt x="799" y="101"/>
                    </a:moveTo>
                    <a:cubicBezTo>
                      <a:pt x="796" y="99"/>
                      <a:pt x="792" y="96"/>
                      <a:pt x="788" y="93"/>
                    </a:cubicBezTo>
                    <a:cubicBezTo>
                      <a:pt x="795" y="81"/>
                      <a:pt x="795" y="81"/>
                      <a:pt x="795" y="81"/>
                    </a:cubicBezTo>
                    <a:cubicBezTo>
                      <a:pt x="799" y="84"/>
                      <a:pt x="804" y="87"/>
                      <a:pt x="808" y="89"/>
                    </a:cubicBezTo>
                    <a:lnTo>
                      <a:pt x="799" y="101"/>
                    </a:lnTo>
                    <a:close/>
                    <a:moveTo>
                      <a:pt x="264" y="82"/>
                    </a:moveTo>
                    <a:cubicBezTo>
                      <a:pt x="257" y="69"/>
                      <a:pt x="257" y="69"/>
                      <a:pt x="257" y="69"/>
                    </a:cubicBezTo>
                    <a:cubicBezTo>
                      <a:pt x="261" y="67"/>
                      <a:pt x="265" y="65"/>
                      <a:pt x="269" y="62"/>
                    </a:cubicBezTo>
                    <a:cubicBezTo>
                      <a:pt x="276" y="75"/>
                      <a:pt x="276" y="75"/>
                      <a:pt x="276" y="75"/>
                    </a:cubicBezTo>
                    <a:cubicBezTo>
                      <a:pt x="272" y="77"/>
                      <a:pt x="268" y="79"/>
                      <a:pt x="264" y="82"/>
                    </a:cubicBezTo>
                    <a:close/>
                    <a:moveTo>
                      <a:pt x="757" y="75"/>
                    </a:moveTo>
                    <a:cubicBezTo>
                      <a:pt x="753" y="73"/>
                      <a:pt x="748" y="71"/>
                      <a:pt x="744" y="69"/>
                    </a:cubicBezTo>
                    <a:cubicBezTo>
                      <a:pt x="751" y="56"/>
                      <a:pt x="751" y="56"/>
                      <a:pt x="751" y="56"/>
                    </a:cubicBezTo>
                    <a:cubicBezTo>
                      <a:pt x="755" y="58"/>
                      <a:pt x="759" y="60"/>
                      <a:pt x="764" y="63"/>
                    </a:cubicBezTo>
                    <a:lnTo>
                      <a:pt x="757" y="75"/>
                    </a:lnTo>
                    <a:close/>
                    <a:moveTo>
                      <a:pt x="308" y="59"/>
                    </a:moveTo>
                    <a:cubicBezTo>
                      <a:pt x="302" y="46"/>
                      <a:pt x="302" y="46"/>
                      <a:pt x="302" y="46"/>
                    </a:cubicBezTo>
                    <a:cubicBezTo>
                      <a:pt x="307" y="44"/>
                      <a:pt x="311" y="42"/>
                      <a:pt x="316" y="40"/>
                    </a:cubicBezTo>
                    <a:cubicBezTo>
                      <a:pt x="322" y="53"/>
                      <a:pt x="322" y="53"/>
                      <a:pt x="322" y="53"/>
                    </a:cubicBezTo>
                    <a:cubicBezTo>
                      <a:pt x="317" y="55"/>
                      <a:pt x="313" y="57"/>
                      <a:pt x="308" y="59"/>
                    </a:cubicBezTo>
                    <a:close/>
                    <a:moveTo>
                      <a:pt x="712" y="53"/>
                    </a:moveTo>
                    <a:cubicBezTo>
                      <a:pt x="707" y="52"/>
                      <a:pt x="703" y="50"/>
                      <a:pt x="699" y="48"/>
                    </a:cubicBezTo>
                    <a:cubicBezTo>
                      <a:pt x="704" y="35"/>
                      <a:pt x="704" y="35"/>
                      <a:pt x="704" y="35"/>
                    </a:cubicBezTo>
                    <a:cubicBezTo>
                      <a:pt x="708" y="36"/>
                      <a:pt x="713" y="38"/>
                      <a:pt x="717" y="40"/>
                    </a:cubicBezTo>
                    <a:lnTo>
                      <a:pt x="712" y="53"/>
                    </a:lnTo>
                    <a:close/>
                    <a:moveTo>
                      <a:pt x="355" y="40"/>
                    </a:moveTo>
                    <a:cubicBezTo>
                      <a:pt x="350" y="27"/>
                      <a:pt x="350" y="27"/>
                      <a:pt x="350" y="27"/>
                    </a:cubicBezTo>
                    <a:cubicBezTo>
                      <a:pt x="355" y="25"/>
                      <a:pt x="360" y="24"/>
                      <a:pt x="364" y="22"/>
                    </a:cubicBezTo>
                    <a:cubicBezTo>
                      <a:pt x="369" y="36"/>
                      <a:pt x="369" y="36"/>
                      <a:pt x="369" y="36"/>
                    </a:cubicBezTo>
                    <a:cubicBezTo>
                      <a:pt x="364" y="37"/>
                      <a:pt x="360" y="39"/>
                      <a:pt x="355" y="40"/>
                    </a:cubicBezTo>
                    <a:close/>
                    <a:moveTo>
                      <a:pt x="665" y="36"/>
                    </a:moveTo>
                    <a:cubicBezTo>
                      <a:pt x="660" y="35"/>
                      <a:pt x="656" y="34"/>
                      <a:pt x="651" y="32"/>
                    </a:cubicBezTo>
                    <a:cubicBezTo>
                      <a:pt x="655" y="18"/>
                      <a:pt x="655" y="18"/>
                      <a:pt x="655" y="18"/>
                    </a:cubicBezTo>
                    <a:cubicBezTo>
                      <a:pt x="660" y="20"/>
                      <a:pt x="664" y="21"/>
                      <a:pt x="669" y="23"/>
                    </a:cubicBezTo>
                    <a:lnTo>
                      <a:pt x="665" y="36"/>
                    </a:lnTo>
                    <a:close/>
                    <a:moveTo>
                      <a:pt x="403" y="27"/>
                    </a:moveTo>
                    <a:cubicBezTo>
                      <a:pt x="400" y="13"/>
                      <a:pt x="400" y="13"/>
                      <a:pt x="400" y="13"/>
                    </a:cubicBezTo>
                    <a:cubicBezTo>
                      <a:pt x="405" y="12"/>
                      <a:pt x="410" y="11"/>
                      <a:pt x="414" y="10"/>
                    </a:cubicBezTo>
                    <a:cubicBezTo>
                      <a:pt x="417" y="24"/>
                      <a:pt x="417" y="24"/>
                      <a:pt x="417" y="24"/>
                    </a:cubicBezTo>
                    <a:cubicBezTo>
                      <a:pt x="412" y="25"/>
                      <a:pt x="408" y="26"/>
                      <a:pt x="403" y="27"/>
                    </a:cubicBezTo>
                    <a:close/>
                    <a:moveTo>
                      <a:pt x="616" y="24"/>
                    </a:moveTo>
                    <a:cubicBezTo>
                      <a:pt x="612" y="23"/>
                      <a:pt x="607" y="22"/>
                      <a:pt x="602" y="21"/>
                    </a:cubicBezTo>
                    <a:cubicBezTo>
                      <a:pt x="605" y="7"/>
                      <a:pt x="605" y="7"/>
                      <a:pt x="605" y="7"/>
                    </a:cubicBezTo>
                    <a:cubicBezTo>
                      <a:pt x="609" y="8"/>
                      <a:pt x="614" y="9"/>
                      <a:pt x="619" y="10"/>
                    </a:cubicBezTo>
                    <a:lnTo>
                      <a:pt x="616" y="24"/>
                    </a:lnTo>
                    <a:close/>
                    <a:moveTo>
                      <a:pt x="452" y="18"/>
                    </a:moveTo>
                    <a:cubicBezTo>
                      <a:pt x="451" y="4"/>
                      <a:pt x="451" y="4"/>
                      <a:pt x="451" y="4"/>
                    </a:cubicBezTo>
                    <a:cubicBezTo>
                      <a:pt x="456" y="3"/>
                      <a:pt x="460" y="3"/>
                      <a:pt x="465" y="2"/>
                    </a:cubicBezTo>
                    <a:cubicBezTo>
                      <a:pt x="467" y="16"/>
                      <a:pt x="467" y="16"/>
                      <a:pt x="467" y="16"/>
                    </a:cubicBezTo>
                    <a:cubicBezTo>
                      <a:pt x="462" y="17"/>
                      <a:pt x="457" y="17"/>
                      <a:pt x="452" y="18"/>
                    </a:cubicBezTo>
                    <a:close/>
                    <a:moveTo>
                      <a:pt x="567" y="16"/>
                    </a:moveTo>
                    <a:cubicBezTo>
                      <a:pt x="562" y="16"/>
                      <a:pt x="557" y="16"/>
                      <a:pt x="552" y="15"/>
                    </a:cubicBezTo>
                    <a:cubicBezTo>
                      <a:pt x="554" y="1"/>
                      <a:pt x="554" y="1"/>
                      <a:pt x="554" y="1"/>
                    </a:cubicBezTo>
                    <a:cubicBezTo>
                      <a:pt x="558" y="1"/>
                      <a:pt x="563" y="2"/>
                      <a:pt x="568" y="2"/>
                    </a:cubicBezTo>
                    <a:lnTo>
                      <a:pt x="567" y="16"/>
                    </a:lnTo>
                    <a:close/>
                    <a:moveTo>
                      <a:pt x="502" y="14"/>
                    </a:moveTo>
                    <a:cubicBezTo>
                      <a:pt x="502" y="0"/>
                      <a:pt x="502" y="0"/>
                      <a:pt x="502" y="0"/>
                    </a:cubicBezTo>
                    <a:cubicBezTo>
                      <a:pt x="507" y="0"/>
                      <a:pt x="512" y="0"/>
                      <a:pt x="517" y="0"/>
                    </a:cubicBezTo>
                    <a:cubicBezTo>
                      <a:pt x="517" y="14"/>
                      <a:pt x="517" y="14"/>
                      <a:pt x="517" y="14"/>
                    </a:cubicBezTo>
                    <a:cubicBezTo>
                      <a:pt x="517" y="14"/>
                      <a:pt x="517" y="14"/>
                      <a:pt x="517" y="14"/>
                    </a:cubicBezTo>
                    <a:cubicBezTo>
                      <a:pt x="512" y="14"/>
                      <a:pt x="507" y="14"/>
                      <a:pt x="502"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246" name="Freeform 8">
                <a:extLst>
                  <a:ext uri="{FF2B5EF4-FFF2-40B4-BE49-F238E27FC236}">
                    <a16:creationId xmlns:a16="http://schemas.microsoft.com/office/drawing/2014/main" id="{387D98E3-99B0-8445-A351-19C642856D9B}"/>
                  </a:ext>
                </a:extLst>
              </p:cNvPr>
              <p:cNvSpPr>
                <a:spLocks noChangeAspect="1" noEditPoints="1"/>
              </p:cNvSpPr>
              <p:nvPr/>
            </p:nvSpPr>
            <p:spPr bwMode="auto">
              <a:xfrm>
                <a:off x="4964113" y="1084263"/>
                <a:ext cx="2682875" cy="2389188"/>
              </a:xfrm>
              <a:custGeom>
                <a:avLst/>
                <a:gdLst>
                  <a:gd name="T0" fmla="*/ 1020 w 1246"/>
                  <a:gd name="T1" fmla="*/ 1104 h 1113"/>
                  <a:gd name="T2" fmla="*/ 236 w 1246"/>
                  <a:gd name="T3" fmla="*/ 1092 h 1113"/>
                  <a:gd name="T4" fmla="*/ 1055 w 1246"/>
                  <a:gd name="T5" fmla="*/ 1052 h 1113"/>
                  <a:gd name="T6" fmla="*/ 181 w 1246"/>
                  <a:gd name="T7" fmla="*/ 1062 h 1113"/>
                  <a:gd name="T8" fmla="*/ 181 w 1246"/>
                  <a:gd name="T9" fmla="*/ 1062 h 1113"/>
                  <a:gd name="T10" fmla="*/ 1125 w 1246"/>
                  <a:gd name="T11" fmla="*/ 993 h 1113"/>
                  <a:gd name="T12" fmla="*/ 133 w 1246"/>
                  <a:gd name="T13" fmla="*/ 983 h 1113"/>
                  <a:gd name="T14" fmla="*/ 1146 w 1246"/>
                  <a:gd name="T15" fmla="*/ 934 h 1113"/>
                  <a:gd name="T16" fmla="*/ 87 w 1246"/>
                  <a:gd name="T17" fmla="*/ 941 h 1113"/>
                  <a:gd name="T18" fmla="*/ 87 w 1246"/>
                  <a:gd name="T19" fmla="*/ 941 h 1113"/>
                  <a:gd name="T20" fmla="*/ 1200 w 1246"/>
                  <a:gd name="T21" fmla="*/ 859 h 1113"/>
                  <a:gd name="T22" fmla="*/ 60 w 1246"/>
                  <a:gd name="T23" fmla="*/ 853 h 1113"/>
                  <a:gd name="T24" fmla="*/ 1206 w 1246"/>
                  <a:gd name="T25" fmla="*/ 797 h 1113"/>
                  <a:gd name="T26" fmla="*/ 26 w 1246"/>
                  <a:gd name="T27" fmla="*/ 801 h 1113"/>
                  <a:gd name="T28" fmla="*/ 26 w 1246"/>
                  <a:gd name="T29" fmla="*/ 801 h 1113"/>
                  <a:gd name="T30" fmla="*/ 1240 w 1246"/>
                  <a:gd name="T31" fmla="*/ 711 h 1113"/>
                  <a:gd name="T32" fmla="*/ 21 w 1246"/>
                  <a:gd name="T33" fmla="*/ 709 h 1113"/>
                  <a:gd name="T34" fmla="*/ 1231 w 1246"/>
                  <a:gd name="T35" fmla="*/ 650 h 1113"/>
                  <a:gd name="T36" fmla="*/ 1 w 1246"/>
                  <a:gd name="T37" fmla="*/ 650 h 1113"/>
                  <a:gd name="T38" fmla="*/ 1 w 1246"/>
                  <a:gd name="T39" fmla="*/ 650 h 1113"/>
                  <a:gd name="T40" fmla="*/ 1244 w 1246"/>
                  <a:gd name="T41" fmla="*/ 574 h 1113"/>
                  <a:gd name="T42" fmla="*/ 4 w 1246"/>
                  <a:gd name="T43" fmla="*/ 558 h 1113"/>
                  <a:gd name="T44" fmla="*/ 1215 w 1246"/>
                  <a:gd name="T45" fmla="*/ 486 h 1113"/>
                  <a:gd name="T46" fmla="*/ 28 w 1246"/>
                  <a:gd name="T47" fmla="*/ 500 h 1113"/>
                  <a:gd name="T48" fmla="*/ 28 w 1246"/>
                  <a:gd name="T49" fmla="*/ 500 h 1113"/>
                  <a:gd name="T50" fmla="*/ 1213 w 1246"/>
                  <a:gd name="T51" fmla="*/ 424 h 1113"/>
                  <a:gd name="T52" fmla="*/ 38 w 1246"/>
                  <a:gd name="T53" fmla="*/ 409 h 1113"/>
                  <a:gd name="T54" fmla="*/ 1164 w 1246"/>
                  <a:gd name="T55" fmla="*/ 346 h 1113"/>
                  <a:gd name="T56" fmla="*/ 76 w 1246"/>
                  <a:gd name="T57" fmla="*/ 359 h 1113"/>
                  <a:gd name="T58" fmla="*/ 76 w 1246"/>
                  <a:gd name="T59" fmla="*/ 359 h 1113"/>
                  <a:gd name="T60" fmla="*/ 1147 w 1246"/>
                  <a:gd name="T61" fmla="*/ 286 h 1113"/>
                  <a:gd name="T62" fmla="*/ 108 w 1246"/>
                  <a:gd name="T63" fmla="*/ 273 h 1113"/>
                  <a:gd name="T64" fmla="*/ 1080 w 1246"/>
                  <a:gd name="T65" fmla="*/ 222 h 1113"/>
                  <a:gd name="T66" fmla="*/ 157 w 1246"/>
                  <a:gd name="T67" fmla="*/ 233 h 1113"/>
                  <a:gd name="T68" fmla="*/ 157 w 1246"/>
                  <a:gd name="T69" fmla="*/ 233 h 1113"/>
                  <a:gd name="T70" fmla="*/ 1049 w 1246"/>
                  <a:gd name="T71" fmla="*/ 168 h 1113"/>
                  <a:gd name="T72" fmla="*/ 210 w 1246"/>
                  <a:gd name="T73" fmla="*/ 158 h 1113"/>
                  <a:gd name="T74" fmla="*/ 968 w 1246"/>
                  <a:gd name="T75" fmla="*/ 123 h 1113"/>
                  <a:gd name="T76" fmla="*/ 266 w 1246"/>
                  <a:gd name="T77" fmla="*/ 131 h 1113"/>
                  <a:gd name="T78" fmla="*/ 266 w 1246"/>
                  <a:gd name="T79" fmla="*/ 131 h 1113"/>
                  <a:gd name="T80" fmla="*/ 925 w 1246"/>
                  <a:gd name="T81" fmla="*/ 78 h 1113"/>
                  <a:gd name="T82" fmla="*/ 336 w 1246"/>
                  <a:gd name="T83" fmla="*/ 71 h 1113"/>
                  <a:gd name="T84" fmla="*/ 836 w 1246"/>
                  <a:gd name="T85" fmla="*/ 54 h 1113"/>
                  <a:gd name="T86" fmla="*/ 397 w 1246"/>
                  <a:gd name="T87" fmla="*/ 59 h 1113"/>
                  <a:gd name="T88" fmla="*/ 397 w 1246"/>
                  <a:gd name="T89" fmla="*/ 59 h 1113"/>
                  <a:gd name="T90" fmla="*/ 783 w 1246"/>
                  <a:gd name="T91" fmla="*/ 21 h 1113"/>
                  <a:gd name="T92" fmla="*/ 479 w 1246"/>
                  <a:gd name="T93" fmla="*/ 17 h 1113"/>
                  <a:gd name="T94" fmla="*/ 691 w 1246"/>
                  <a:gd name="T95" fmla="*/ 19 h 1113"/>
                  <a:gd name="T96" fmla="*/ 541 w 1246"/>
                  <a:gd name="T97" fmla="*/ 21 h 1113"/>
                  <a:gd name="T98" fmla="*/ 541 w 1246"/>
                  <a:gd name="T99" fmla="*/ 21 h 1113"/>
                  <a:gd name="T100" fmla="*/ 631 w 1246"/>
                  <a:gd name="T101" fmla="*/ 1 h 1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46" h="1113">
                    <a:moveTo>
                      <a:pt x="1008" y="1113"/>
                    </a:moveTo>
                    <a:cubicBezTo>
                      <a:pt x="999" y="1102"/>
                      <a:pt x="999" y="1102"/>
                      <a:pt x="999" y="1102"/>
                    </a:cubicBezTo>
                    <a:cubicBezTo>
                      <a:pt x="1003" y="1098"/>
                      <a:pt x="1007" y="1095"/>
                      <a:pt x="1010" y="1092"/>
                    </a:cubicBezTo>
                    <a:cubicBezTo>
                      <a:pt x="1020" y="1104"/>
                      <a:pt x="1020" y="1104"/>
                      <a:pt x="1020" y="1104"/>
                    </a:cubicBezTo>
                    <a:cubicBezTo>
                      <a:pt x="1016" y="1107"/>
                      <a:pt x="1012" y="1110"/>
                      <a:pt x="1008" y="1113"/>
                    </a:cubicBezTo>
                    <a:close/>
                    <a:moveTo>
                      <a:pt x="238" y="1113"/>
                    </a:moveTo>
                    <a:cubicBezTo>
                      <a:pt x="234" y="1110"/>
                      <a:pt x="230" y="1107"/>
                      <a:pt x="226" y="1104"/>
                    </a:cubicBezTo>
                    <a:cubicBezTo>
                      <a:pt x="236" y="1092"/>
                      <a:pt x="236" y="1092"/>
                      <a:pt x="236" y="1092"/>
                    </a:cubicBezTo>
                    <a:cubicBezTo>
                      <a:pt x="240" y="1095"/>
                      <a:pt x="244" y="1098"/>
                      <a:pt x="248" y="1101"/>
                    </a:cubicBezTo>
                    <a:lnTo>
                      <a:pt x="238" y="1113"/>
                    </a:lnTo>
                    <a:close/>
                    <a:moveTo>
                      <a:pt x="1065" y="1062"/>
                    </a:moveTo>
                    <a:cubicBezTo>
                      <a:pt x="1055" y="1052"/>
                      <a:pt x="1055" y="1052"/>
                      <a:pt x="1055" y="1052"/>
                    </a:cubicBezTo>
                    <a:cubicBezTo>
                      <a:pt x="1058" y="1048"/>
                      <a:pt x="1062" y="1045"/>
                      <a:pt x="1065" y="1041"/>
                    </a:cubicBezTo>
                    <a:cubicBezTo>
                      <a:pt x="1076" y="1051"/>
                      <a:pt x="1076" y="1051"/>
                      <a:pt x="1076" y="1051"/>
                    </a:cubicBezTo>
                    <a:cubicBezTo>
                      <a:pt x="1072" y="1055"/>
                      <a:pt x="1069" y="1059"/>
                      <a:pt x="1065" y="1062"/>
                    </a:cubicBezTo>
                    <a:close/>
                    <a:moveTo>
                      <a:pt x="181" y="1062"/>
                    </a:moveTo>
                    <a:cubicBezTo>
                      <a:pt x="177" y="1058"/>
                      <a:pt x="174" y="1055"/>
                      <a:pt x="170" y="1051"/>
                    </a:cubicBezTo>
                    <a:cubicBezTo>
                      <a:pt x="181" y="1041"/>
                      <a:pt x="181" y="1041"/>
                      <a:pt x="181" y="1041"/>
                    </a:cubicBezTo>
                    <a:cubicBezTo>
                      <a:pt x="185" y="1044"/>
                      <a:pt x="188" y="1048"/>
                      <a:pt x="192" y="1051"/>
                    </a:cubicBezTo>
                    <a:lnTo>
                      <a:pt x="181" y="1062"/>
                    </a:lnTo>
                    <a:close/>
                    <a:moveTo>
                      <a:pt x="1116" y="1005"/>
                    </a:moveTo>
                    <a:cubicBezTo>
                      <a:pt x="1104" y="995"/>
                      <a:pt x="1104" y="995"/>
                      <a:pt x="1104" y="995"/>
                    </a:cubicBezTo>
                    <a:cubicBezTo>
                      <a:pt x="1107" y="992"/>
                      <a:pt x="1110" y="988"/>
                      <a:pt x="1113" y="984"/>
                    </a:cubicBezTo>
                    <a:cubicBezTo>
                      <a:pt x="1125" y="993"/>
                      <a:pt x="1125" y="993"/>
                      <a:pt x="1125" y="993"/>
                    </a:cubicBezTo>
                    <a:cubicBezTo>
                      <a:pt x="1122" y="997"/>
                      <a:pt x="1119" y="1001"/>
                      <a:pt x="1116" y="1005"/>
                    </a:cubicBezTo>
                    <a:close/>
                    <a:moveTo>
                      <a:pt x="130" y="1004"/>
                    </a:moveTo>
                    <a:cubicBezTo>
                      <a:pt x="127" y="1000"/>
                      <a:pt x="124" y="996"/>
                      <a:pt x="121" y="992"/>
                    </a:cubicBezTo>
                    <a:cubicBezTo>
                      <a:pt x="133" y="983"/>
                      <a:pt x="133" y="983"/>
                      <a:pt x="133" y="983"/>
                    </a:cubicBezTo>
                    <a:cubicBezTo>
                      <a:pt x="136" y="987"/>
                      <a:pt x="139" y="991"/>
                      <a:pt x="142" y="995"/>
                    </a:cubicBezTo>
                    <a:lnTo>
                      <a:pt x="130" y="1004"/>
                    </a:lnTo>
                    <a:close/>
                    <a:moveTo>
                      <a:pt x="1159" y="941"/>
                    </a:moveTo>
                    <a:cubicBezTo>
                      <a:pt x="1146" y="934"/>
                      <a:pt x="1146" y="934"/>
                      <a:pt x="1146" y="934"/>
                    </a:cubicBezTo>
                    <a:cubicBezTo>
                      <a:pt x="1149" y="929"/>
                      <a:pt x="1151" y="925"/>
                      <a:pt x="1154" y="921"/>
                    </a:cubicBezTo>
                    <a:cubicBezTo>
                      <a:pt x="1167" y="928"/>
                      <a:pt x="1167" y="928"/>
                      <a:pt x="1167" y="928"/>
                    </a:cubicBezTo>
                    <a:cubicBezTo>
                      <a:pt x="1164" y="933"/>
                      <a:pt x="1162" y="937"/>
                      <a:pt x="1159" y="941"/>
                    </a:cubicBezTo>
                    <a:close/>
                    <a:moveTo>
                      <a:pt x="87" y="941"/>
                    </a:moveTo>
                    <a:cubicBezTo>
                      <a:pt x="85" y="937"/>
                      <a:pt x="82" y="932"/>
                      <a:pt x="79" y="928"/>
                    </a:cubicBezTo>
                    <a:cubicBezTo>
                      <a:pt x="93" y="920"/>
                      <a:pt x="93" y="920"/>
                      <a:pt x="93" y="920"/>
                    </a:cubicBezTo>
                    <a:cubicBezTo>
                      <a:pt x="95" y="925"/>
                      <a:pt x="98" y="929"/>
                      <a:pt x="100" y="933"/>
                    </a:cubicBezTo>
                    <a:lnTo>
                      <a:pt x="87" y="941"/>
                    </a:lnTo>
                    <a:close/>
                    <a:moveTo>
                      <a:pt x="1194" y="873"/>
                    </a:moveTo>
                    <a:cubicBezTo>
                      <a:pt x="1180" y="867"/>
                      <a:pt x="1180" y="867"/>
                      <a:pt x="1180" y="867"/>
                    </a:cubicBezTo>
                    <a:cubicBezTo>
                      <a:pt x="1182" y="863"/>
                      <a:pt x="1184" y="858"/>
                      <a:pt x="1186" y="853"/>
                    </a:cubicBezTo>
                    <a:cubicBezTo>
                      <a:pt x="1200" y="859"/>
                      <a:pt x="1200" y="859"/>
                      <a:pt x="1200" y="859"/>
                    </a:cubicBezTo>
                    <a:cubicBezTo>
                      <a:pt x="1198" y="864"/>
                      <a:pt x="1196" y="869"/>
                      <a:pt x="1194" y="873"/>
                    </a:cubicBezTo>
                    <a:close/>
                    <a:moveTo>
                      <a:pt x="52" y="873"/>
                    </a:moveTo>
                    <a:cubicBezTo>
                      <a:pt x="50" y="868"/>
                      <a:pt x="48" y="863"/>
                      <a:pt x="46" y="859"/>
                    </a:cubicBezTo>
                    <a:cubicBezTo>
                      <a:pt x="60" y="853"/>
                      <a:pt x="60" y="853"/>
                      <a:pt x="60" y="853"/>
                    </a:cubicBezTo>
                    <a:cubicBezTo>
                      <a:pt x="62" y="858"/>
                      <a:pt x="64" y="862"/>
                      <a:pt x="66" y="867"/>
                    </a:cubicBezTo>
                    <a:lnTo>
                      <a:pt x="52" y="873"/>
                    </a:lnTo>
                    <a:close/>
                    <a:moveTo>
                      <a:pt x="1220" y="801"/>
                    </a:moveTo>
                    <a:cubicBezTo>
                      <a:pt x="1206" y="797"/>
                      <a:pt x="1206" y="797"/>
                      <a:pt x="1206" y="797"/>
                    </a:cubicBezTo>
                    <a:cubicBezTo>
                      <a:pt x="1207" y="792"/>
                      <a:pt x="1209" y="787"/>
                      <a:pt x="1210" y="783"/>
                    </a:cubicBezTo>
                    <a:cubicBezTo>
                      <a:pt x="1225" y="786"/>
                      <a:pt x="1225" y="786"/>
                      <a:pt x="1225" y="786"/>
                    </a:cubicBezTo>
                    <a:cubicBezTo>
                      <a:pt x="1223" y="791"/>
                      <a:pt x="1222" y="796"/>
                      <a:pt x="1220" y="801"/>
                    </a:cubicBezTo>
                    <a:close/>
                    <a:moveTo>
                      <a:pt x="26" y="801"/>
                    </a:moveTo>
                    <a:cubicBezTo>
                      <a:pt x="24" y="796"/>
                      <a:pt x="23" y="791"/>
                      <a:pt x="22" y="786"/>
                    </a:cubicBezTo>
                    <a:cubicBezTo>
                      <a:pt x="36" y="782"/>
                      <a:pt x="36" y="782"/>
                      <a:pt x="36" y="782"/>
                    </a:cubicBezTo>
                    <a:cubicBezTo>
                      <a:pt x="38" y="787"/>
                      <a:pt x="39" y="792"/>
                      <a:pt x="40" y="796"/>
                    </a:cubicBezTo>
                    <a:lnTo>
                      <a:pt x="26" y="801"/>
                    </a:lnTo>
                    <a:close/>
                    <a:moveTo>
                      <a:pt x="1238" y="727"/>
                    </a:moveTo>
                    <a:cubicBezTo>
                      <a:pt x="1223" y="724"/>
                      <a:pt x="1223" y="724"/>
                      <a:pt x="1223" y="724"/>
                    </a:cubicBezTo>
                    <a:cubicBezTo>
                      <a:pt x="1224" y="719"/>
                      <a:pt x="1224" y="714"/>
                      <a:pt x="1225" y="709"/>
                    </a:cubicBezTo>
                    <a:cubicBezTo>
                      <a:pt x="1240" y="711"/>
                      <a:pt x="1240" y="711"/>
                      <a:pt x="1240" y="711"/>
                    </a:cubicBezTo>
                    <a:cubicBezTo>
                      <a:pt x="1239" y="716"/>
                      <a:pt x="1239" y="721"/>
                      <a:pt x="1238" y="727"/>
                    </a:cubicBezTo>
                    <a:close/>
                    <a:moveTo>
                      <a:pt x="9" y="726"/>
                    </a:moveTo>
                    <a:cubicBezTo>
                      <a:pt x="8" y="721"/>
                      <a:pt x="7" y="716"/>
                      <a:pt x="6" y="711"/>
                    </a:cubicBezTo>
                    <a:cubicBezTo>
                      <a:pt x="21" y="709"/>
                      <a:pt x="21" y="709"/>
                      <a:pt x="21" y="709"/>
                    </a:cubicBezTo>
                    <a:cubicBezTo>
                      <a:pt x="22" y="714"/>
                      <a:pt x="23" y="719"/>
                      <a:pt x="24" y="723"/>
                    </a:cubicBezTo>
                    <a:lnTo>
                      <a:pt x="9" y="726"/>
                    </a:lnTo>
                    <a:close/>
                    <a:moveTo>
                      <a:pt x="1246" y="650"/>
                    </a:moveTo>
                    <a:cubicBezTo>
                      <a:pt x="1231" y="650"/>
                      <a:pt x="1231" y="650"/>
                      <a:pt x="1231" y="650"/>
                    </a:cubicBezTo>
                    <a:cubicBezTo>
                      <a:pt x="1231" y="645"/>
                      <a:pt x="1231" y="640"/>
                      <a:pt x="1231" y="635"/>
                    </a:cubicBezTo>
                    <a:cubicBezTo>
                      <a:pt x="1246" y="635"/>
                      <a:pt x="1246" y="635"/>
                      <a:pt x="1246" y="635"/>
                    </a:cubicBezTo>
                    <a:cubicBezTo>
                      <a:pt x="1246" y="640"/>
                      <a:pt x="1246" y="645"/>
                      <a:pt x="1246" y="650"/>
                    </a:cubicBezTo>
                    <a:close/>
                    <a:moveTo>
                      <a:pt x="1" y="650"/>
                    </a:moveTo>
                    <a:cubicBezTo>
                      <a:pt x="1" y="645"/>
                      <a:pt x="0" y="639"/>
                      <a:pt x="0" y="634"/>
                    </a:cubicBezTo>
                    <a:cubicBezTo>
                      <a:pt x="16" y="634"/>
                      <a:pt x="16" y="634"/>
                      <a:pt x="16" y="634"/>
                    </a:cubicBezTo>
                    <a:cubicBezTo>
                      <a:pt x="16" y="639"/>
                      <a:pt x="16" y="644"/>
                      <a:pt x="16" y="649"/>
                    </a:cubicBezTo>
                    <a:lnTo>
                      <a:pt x="1" y="650"/>
                    </a:lnTo>
                    <a:close/>
                    <a:moveTo>
                      <a:pt x="1229" y="575"/>
                    </a:moveTo>
                    <a:cubicBezTo>
                      <a:pt x="1229" y="570"/>
                      <a:pt x="1228" y="565"/>
                      <a:pt x="1228" y="560"/>
                    </a:cubicBezTo>
                    <a:cubicBezTo>
                      <a:pt x="1243" y="558"/>
                      <a:pt x="1243" y="558"/>
                      <a:pt x="1243" y="558"/>
                    </a:cubicBezTo>
                    <a:cubicBezTo>
                      <a:pt x="1243" y="563"/>
                      <a:pt x="1244" y="569"/>
                      <a:pt x="1244" y="574"/>
                    </a:cubicBezTo>
                    <a:lnTo>
                      <a:pt x="1229" y="575"/>
                    </a:lnTo>
                    <a:close/>
                    <a:moveTo>
                      <a:pt x="17" y="574"/>
                    </a:moveTo>
                    <a:cubicBezTo>
                      <a:pt x="2" y="573"/>
                      <a:pt x="2" y="573"/>
                      <a:pt x="2" y="573"/>
                    </a:cubicBezTo>
                    <a:cubicBezTo>
                      <a:pt x="3" y="568"/>
                      <a:pt x="3" y="563"/>
                      <a:pt x="4" y="558"/>
                    </a:cubicBezTo>
                    <a:cubicBezTo>
                      <a:pt x="19" y="559"/>
                      <a:pt x="19" y="559"/>
                      <a:pt x="19" y="559"/>
                    </a:cubicBezTo>
                    <a:cubicBezTo>
                      <a:pt x="18" y="564"/>
                      <a:pt x="18" y="569"/>
                      <a:pt x="17" y="574"/>
                    </a:cubicBezTo>
                    <a:close/>
                    <a:moveTo>
                      <a:pt x="1219" y="501"/>
                    </a:moveTo>
                    <a:cubicBezTo>
                      <a:pt x="1218" y="496"/>
                      <a:pt x="1217" y="491"/>
                      <a:pt x="1215" y="486"/>
                    </a:cubicBezTo>
                    <a:cubicBezTo>
                      <a:pt x="1230" y="483"/>
                      <a:pt x="1230" y="483"/>
                      <a:pt x="1230" y="483"/>
                    </a:cubicBezTo>
                    <a:cubicBezTo>
                      <a:pt x="1231" y="488"/>
                      <a:pt x="1232" y="493"/>
                      <a:pt x="1233" y="498"/>
                    </a:cubicBezTo>
                    <a:lnTo>
                      <a:pt x="1219" y="501"/>
                    </a:lnTo>
                    <a:close/>
                    <a:moveTo>
                      <a:pt x="28" y="500"/>
                    </a:moveTo>
                    <a:cubicBezTo>
                      <a:pt x="13" y="497"/>
                      <a:pt x="13" y="497"/>
                      <a:pt x="13" y="497"/>
                    </a:cubicBezTo>
                    <a:cubicBezTo>
                      <a:pt x="14" y="492"/>
                      <a:pt x="15" y="487"/>
                      <a:pt x="16" y="482"/>
                    </a:cubicBezTo>
                    <a:cubicBezTo>
                      <a:pt x="31" y="486"/>
                      <a:pt x="31" y="486"/>
                      <a:pt x="31" y="486"/>
                    </a:cubicBezTo>
                    <a:cubicBezTo>
                      <a:pt x="30" y="490"/>
                      <a:pt x="29" y="495"/>
                      <a:pt x="28" y="500"/>
                    </a:cubicBezTo>
                    <a:close/>
                    <a:moveTo>
                      <a:pt x="1199" y="429"/>
                    </a:moveTo>
                    <a:cubicBezTo>
                      <a:pt x="1198" y="424"/>
                      <a:pt x="1196" y="419"/>
                      <a:pt x="1194" y="414"/>
                    </a:cubicBezTo>
                    <a:cubicBezTo>
                      <a:pt x="1208" y="409"/>
                      <a:pt x="1208" y="409"/>
                      <a:pt x="1208" y="409"/>
                    </a:cubicBezTo>
                    <a:cubicBezTo>
                      <a:pt x="1210" y="414"/>
                      <a:pt x="1212" y="419"/>
                      <a:pt x="1213" y="424"/>
                    </a:cubicBezTo>
                    <a:lnTo>
                      <a:pt x="1199" y="429"/>
                    </a:lnTo>
                    <a:close/>
                    <a:moveTo>
                      <a:pt x="48" y="428"/>
                    </a:moveTo>
                    <a:cubicBezTo>
                      <a:pt x="33" y="423"/>
                      <a:pt x="33" y="423"/>
                      <a:pt x="33" y="423"/>
                    </a:cubicBezTo>
                    <a:cubicBezTo>
                      <a:pt x="35" y="418"/>
                      <a:pt x="37" y="413"/>
                      <a:pt x="38" y="409"/>
                    </a:cubicBezTo>
                    <a:cubicBezTo>
                      <a:pt x="53" y="414"/>
                      <a:pt x="53" y="414"/>
                      <a:pt x="53" y="414"/>
                    </a:cubicBezTo>
                    <a:cubicBezTo>
                      <a:pt x="51" y="419"/>
                      <a:pt x="49" y="423"/>
                      <a:pt x="48" y="428"/>
                    </a:cubicBezTo>
                    <a:close/>
                    <a:moveTo>
                      <a:pt x="1171" y="359"/>
                    </a:moveTo>
                    <a:cubicBezTo>
                      <a:pt x="1169" y="355"/>
                      <a:pt x="1166" y="350"/>
                      <a:pt x="1164" y="346"/>
                    </a:cubicBezTo>
                    <a:cubicBezTo>
                      <a:pt x="1178" y="339"/>
                      <a:pt x="1178" y="339"/>
                      <a:pt x="1178" y="339"/>
                    </a:cubicBezTo>
                    <a:cubicBezTo>
                      <a:pt x="1180" y="343"/>
                      <a:pt x="1182" y="348"/>
                      <a:pt x="1184" y="353"/>
                    </a:cubicBezTo>
                    <a:lnTo>
                      <a:pt x="1171" y="359"/>
                    </a:lnTo>
                    <a:close/>
                    <a:moveTo>
                      <a:pt x="76" y="359"/>
                    </a:moveTo>
                    <a:cubicBezTo>
                      <a:pt x="62" y="352"/>
                      <a:pt x="62" y="352"/>
                      <a:pt x="62" y="352"/>
                    </a:cubicBezTo>
                    <a:cubicBezTo>
                      <a:pt x="65" y="348"/>
                      <a:pt x="67" y="343"/>
                      <a:pt x="69" y="339"/>
                    </a:cubicBezTo>
                    <a:cubicBezTo>
                      <a:pt x="83" y="345"/>
                      <a:pt x="83" y="345"/>
                      <a:pt x="83" y="345"/>
                    </a:cubicBezTo>
                    <a:cubicBezTo>
                      <a:pt x="80" y="350"/>
                      <a:pt x="78" y="354"/>
                      <a:pt x="76" y="359"/>
                    </a:cubicBezTo>
                    <a:close/>
                    <a:moveTo>
                      <a:pt x="1134" y="294"/>
                    </a:moveTo>
                    <a:cubicBezTo>
                      <a:pt x="1131" y="290"/>
                      <a:pt x="1129" y="286"/>
                      <a:pt x="1126" y="282"/>
                    </a:cubicBezTo>
                    <a:cubicBezTo>
                      <a:pt x="1138" y="273"/>
                      <a:pt x="1138" y="273"/>
                      <a:pt x="1138" y="273"/>
                    </a:cubicBezTo>
                    <a:cubicBezTo>
                      <a:pt x="1141" y="277"/>
                      <a:pt x="1144" y="281"/>
                      <a:pt x="1147" y="286"/>
                    </a:cubicBezTo>
                    <a:lnTo>
                      <a:pt x="1134" y="294"/>
                    </a:lnTo>
                    <a:close/>
                    <a:moveTo>
                      <a:pt x="113" y="294"/>
                    </a:moveTo>
                    <a:cubicBezTo>
                      <a:pt x="100" y="285"/>
                      <a:pt x="100" y="285"/>
                      <a:pt x="100" y="285"/>
                    </a:cubicBezTo>
                    <a:cubicBezTo>
                      <a:pt x="103" y="281"/>
                      <a:pt x="106" y="277"/>
                      <a:pt x="108" y="273"/>
                    </a:cubicBezTo>
                    <a:cubicBezTo>
                      <a:pt x="121" y="281"/>
                      <a:pt x="121" y="281"/>
                      <a:pt x="121" y="281"/>
                    </a:cubicBezTo>
                    <a:cubicBezTo>
                      <a:pt x="118" y="285"/>
                      <a:pt x="115" y="289"/>
                      <a:pt x="113" y="294"/>
                    </a:cubicBezTo>
                    <a:close/>
                    <a:moveTo>
                      <a:pt x="1090" y="234"/>
                    </a:moveTo>
                    <a:cubicBezTo>
                      <a:pt x="1087" y="230"/>
                      <a:pt x="1083" y="226"/>
                      <a:pt x="1080" y="222"/>
                    </a:cubicBezTo>
                    <a:cubicBezTo>
                      <a:pt x="1091" y="212"/>
                      <a:pt x="1091" y="212"/>
                      <a:pt x="1091" y="212"/>
                    </a:cubicBezTo>
                    <a:cubicBezTo>
                      <a:pt x="1095" y="216"/>
                      <a:pt x="1098" y="220"/>
                      <a:pt x="1101" y="224"/>
                    </a:cubicBezTo>
                    <a:lnTo>
                      <a:pt x="1090" y="234"/>
                    </a:lnTo>
                    <a:close/>
                    <a:moveTo>
                      <a:pt x="157" y="233"/>
                    </a:moveTo>
                    <a:cubicBezTo>
                      <a:pt x="145" y="224"/>
                      <a:pt x="145" y="224"/>
                      <a:pt x="145" y="224"/>
                    </a:cubicBezTo>
                    <a:cubicBezTo>
                      <a:pt x="149" y="220"/>
                      <a:pt x="152" y="216"/>
                      <a:pt x="155" y="212"/>
                    </a:cubicBezTo>
                    <a:cubicBezTo>
                      <a:pt x="167" y="222"/>
                      <a:pt x="167" y="222"/>
                      <a:pt x="167" y="222"/>
                    </a:cubicBezTo>
                    <a:cubicBezTo>
                      <a:pt x="164" y="226"/>
                      <a:pt x="160" y="230"/>
                      <a:pt x="157" y="233"/>
                    </a:cubicBezTo>
                    <a:close/>
                    <a:moveTo>
                      <a:pt x="1038" y="179"/>
                    </a:moveTo>
                    <a:cubicBezTo>
                      <a:pt x="1035" y="176"/>
                      <a:pt x="1031" y="173"/>
                      <a:pt x="1027" y="169"/>
                    </a:cubicBezTo>
                    <a:cubicBezTo>
                      <a:pt x="1037" y="158"/>
                      <a:pt x="1037" y="158"/>
                      <a:pt x="1037" y="158"/>
                    </a:cubicBezTo>
                    <a:cubicBezTo>
                      <a:pt x="1041" y="161"/>
                      <a:pt x="1045" y="165"/>
                      <a:pt x="1049" y="168"/>
                    </a:cubicBezTo>
                    <a:lnTo>
                      <a:pt x="1038" y="179"/>
                    </a:lnTo>
                    <a:close/>
                    <a:moveTo>
                      <a:pt x="209" y="179"/>
                    </a:moveTo>
                    <a:cubicBezTo>
                      <a:pt x="198" y="168"/>
                      <a:pt x="198" y="168"/>
                      <a:pt x="198" y="168"/>
                    </a:cubicBezTo>
                    <a:cubicBezTo>
                      <a:pt x="202" y="165"/>
                      <a:pt x="206" y="161"/>
                      <a:pt x="210" y="158"/>
                    </a:cubicBezTo>
                    <a:cubicBezTo>
                      <a:pt x="220" y="169"/>
                      <a:pt x="220" y="169"/>
                      <a:pt x="220" y="169"/>
                    </a:cubicBezTo>
                    <a:cubicBezTo>
                      <a:pt x="216" y="172"/>
                      <a:pt x="212" y="176"/>
                      <a:pt x="209" y="179"/>
                    </a:cubicBezTo>
                    <a:close/>
                    <a:moveTo>
                      <a:pt x="981" y="132"/>
                    </a:moveTo>
                    <a:cubicBezTo>
                      <a:pt x="977" y="129"/>
                      <a:pt x="972" y="126"/>
                      <a:pt x="968" y="123"/>
                    </a:cubicBezTo>
                    <a:cubicBezTo>
                      <a:pt x="977" y="111"/>
                      <a:pt x="977" y="111"/>
                      <a:pt x="977" y="111"/>
                    </a:cubicBezTo>
                    <a:cubicBezTo>
                      <a:pt x="981" y="114"/>
                      <a:pt x="985" y="116"/>
                      <a:pt x="990" y="119"/>
                    </a:cubicBezTo>
                    <a:lnTo>
                      <a:pt x="981" y="132"/>
                    </a:lnTo>
                    <a:close/>
                    <a:moveTo>
                      <a:pt x="266" y="131"/>
                    </a:moveTo>
                    <a:cubicBezTo>
                      <a:pt x="257" y="119"/>
                      <a:pt x="257" y="119"/>
                      <a:pt x="257" y="119"/>
                    </a:cubicBezTo>
                    <a:cubicBezTo>
                      <a:pt x="261" y="116"/>
                      <a:pt x="266" y="113"/>
                      <a:pt x="270" y="110"/>
                    </a:cubicBezTo>
                    <a:cubicBezTo>
                      <a:pt x="278" y="123"/>
                      <a:pt x="278" y="123"/>
                      <a:pt x="278" y="123"/>
                    </a:cubicBezTo>
                    <a:cubicBezTo>
                      <a:pt x="274" y="126"/>
                      <a:pt x="270" y="129"/>
                      <a:pt x="266" y="131"/>
                    </a:cubicBezTo>
                    <a:close/>
                    <a:moveTo>
                      <a:pt x="918" y="92"/>
                    </a:moveTo>
                    <a:cubicBezTo>
                      <a:pt x="913" y="89"/>
                      <a:pt x="909" y="87"/>
                      <a:pt x="904" y="84"/>
                    </a:cubicBezTo>
                    <a:cubicBezTo>
                      <a:pt x="911" y="71"/>
                      <a:pt x="911" y="71"/>
                      <a:pt x="911" y="71"/>
                    </a:cubicBezTo>
                    <a:cubicBezTo>
                      <a:pt x="916" y="73"/>
                      <a:pt x="920" y="76"/>
                      <a:pt x="925" y="78"/>
                    </a:cubicBezTo>
                    <a:lnTo>
                      <a:pt x="918" y="92"/>
                    </a:lnTo>
                    <a:close/>
                    <a:moveTo>
                      <a:pt x="329" y="91"/>
                    </a:moveTo>
                    <a:cubicBezTo>
                      <a:pt x="322" y="78"/>
                      <a:pt x="322" y="78"/>
                      <a:pt x="322" y="78"/>
                    </a:cubicBezTo>
                    <a:cubicBezTo>
                      <a:pt x="327" y="76"/>
                      <a:pt x="331" y="73"/>
                      <a:pt x="336" y="71"/>
                    </a:cubicBezTo>
                    <a:cubicBezTo>
                      <a:pt x="343" y="84"/>
                      <a:pt x="343" y="84"/>
                      <a:pt x="343" y="84"/>
                    </a:cubicBezTo>
                    <a:cubicBezTo>
                      <a:pt x="338" y="86"/>
                      <a:pt x="334" y="89"/>
                      <a:pt x="329" y="91"/>
                    </a:cubicBezTo>
                    <a:close/>
                    <a:moveTo>
                      <a:pt x="850" y="59"/>
                    </a:moveTo>
                    <a:cubicBezTo>
                      <a:pt x="845" y="57"/>
                      <a:pt x="841" y="56"/>
                      <a:pt x="836" y="54"/>
                    </a:cubicBezTo>
                    <a:cubicBezTo>
                      <a:pt x="841" y="40"/>
                      <a:pt x="841" y="40"/>
                      <a:pt x="841" y="40"/>
                    </a:cubicBezTo>
                    <a:cubicBezTo>
                      <a:pt x="846" y="42"/>
                      <a:pt x="851" y="43"/>
                      <a:pt x="856" y="45"/>
                    </a:cubicBezTo>
                    <a:lnTo>
                      <a:pt x="850" y="59"/>
                    </a:lnTo>
                    <a:close/>
                    <a:moveTo>
                      <a:pt x="397" y="59"/>
                    </a:moveTo>
                    <a:cubicBezTo>
                      <a:pt x="391" y="45"/>
                      <a:pt x="391" y="45"/>
                      <a:pt x="391" y="45"/>
                    </a:cubicBezTo>
                    <a:cubicBezTo>
                      <a:pt x="396" y="43"/>
                      <a:pt x="401" y="41"/>
                      <a:pt x="406" y="40"/>
                    </a:cubicBezTo>
                    <a:cubicBezTo>
                      <a:pt x="411" y="54"/>
                      <a:pt x="411" y="54"/>
                      <a:pt x="411" y="54"/>
                    </a:cubicBezTo>
                    <a:cubicBezTo>
                      <a:pt x="406" y="55"/>
                      <a:pt x="402" y="57"/>
                      <a:pt x="397" y="59"/>
                    </a:cubicBezTo>
                    <a:close/>
                    <a:moveTo>
                      <a:pt x="779" y="36"/>
                    </a:moveTo>
                    <a:cubicBezTo>
                      <a:pt x="774" y="34"/>
                      <a:pt x="769" y="33"/>
                      <a:pt x="765" y="32"/>
                    </a:cubicBezTo>
                    <a:cubicBezTo>
                      <a:pt x="768" y="17"/>
                      <a:pt x="768" y="17"/>
                      <a:pt x="768" y="17"/>
                    </a:cubicBezTo>
                    <a:cubicBezTo>
                      <a:pt x="773" y="19"/>
                      <a:pt x="778" y="20"/>
                      <a:pt x="783" y="21"/>
                    </a:cubicBezTo>
                    <a:lnTo>
                      <a:pt x="779" y="36"/>
                    </a:lnTo>
                    <a:close/>
                    <a:moveTo>
                      <a:pt x="468" y="36"/>
                    </a:moveTo>
                    <a:cubicBezTo>
                      <a:pt x="464" y="21"/>
                      <a:pt x="464" y="21"/>
                      <a:pt x="464" y="21"/>
                    </a:cubicBezTo>
                    <a:cubicBezTo>
                      <a:pt x="469" y="20"/>
                      <a:pt x="474" y="18"/>
                      <a:pt x="479" y="17"/>
                    </a:cubicBezTo>
                    <a:cubicBezTo>
                      <a:pt x="483" y="32"/>
                      <a:pt x="483" y="32"/>
                      <a:pt x="483" y="32"/>
                    </a:cubicBezTo>
                    <a:cubicBezTo>
                      <a:pt x="478" y="33"/>
                      <a:pt x="473" y="34"/>
                      <a:pt x="468" y="36"/>
                    </a:cubicBezTo>
                    <a:close/>
                    <a:moveTo>
                      <a:pt x="706" y="21"/>
                    </a:moveTo>
                    <a:cubicBezTo>
                      <a:pt x="701" y="20"/>
                      <a:pt x="696" y="20"/>
                      <a:pt x="691" y="19"/>
                    </a:cubicBezTo>
                    <a:cubicBezTo>
                      <a:pt x="692" y="4"/>
                      <a:pt x="692" y="4"/>
                      <a:pt x="692" y="4"/>
                    </a:cubicBezTo>
                    <a:cubicBezTo>
                      <a:pt x="698" y="5"/>
                      <a:pt x="703" y="5"/>
                      <a:pt x="708" y="6"/>
                    </a:cubicBezTo>
                    <a:lnTo>
                      <a:pt x="706" y="21"/>
                    </a:lnTo>
                    <a:close/>
                    <a:moveTo>
                      <a:pt x="541" y="21"/>
                    </a:moveTo>
                    <a:cubicBezTo>
                      <a:pt x="539" y="6"/>
                      <a:pt x="539" y="6"/>
                      <a:pt x="539" y="6"/>
                    </a:cubicBezTo>
                    <a:cubicBezTo>
                      <a:pt x="544" y="5"/>
                      <a:pt x="550" y="5"/>
                      <a:pt x="555" y="4"/>
                    </a:cubicBezTo>
                    <a:cubicBezTo>
                      <a:pt x="556" y="19"/>
                      <a:pt x="556" y="19"/>
                      <a:pt x="556" y="19"/>
                    </a:cubicBezTo>
                    <a:cubicBezTo>
                      <a:pt x="551" y="20"/>
                      <a:pt x="546" y="20"/>
                      <a:pt x="541" y="21"/>
                    </a:cubicBezTo>
                    <a:close/>
                    <a:moveTo>
                      <a:pt x="616" y="16"/>
                    </a:moveTo>
                    <a:cubicBezTo>
                      <a:pt x="616" y="1"/>
                      <a:pt x="616" y="1"/>
                      <a:pt x="616" y="1"/>
                    </a:cubicBezTo>
                    <a:cubicBezTo>
                      <a:pt x="619" y="0"/>
                      <a:pt x="621" y="0"/>
                      <a:pt x="624" y="0"/>
                    </a:cubicBezTo>
                    <a:cubicBezTo>
                      <a:pt x="627" y="0"/>
                      <a:pt x="629" y="0"/>
                      <a:pt x="631" y="1"/>
                    </a:cubicBezTo>
                    <a:cubicBezTo>
                      <a:pt x="631" y="16"/>
                      <a:pt x="631" y="16"/>
                      <a:pt x="631" y="16"/>
                    </a:cubicBezTo>
                    <a:cubicBezTo>
                      <a:pt x="629" y="16"/>
                      <a:pt x="626" y="16"/>
                      <a:pt x="624" y="16"/>
                    </a:cubicBezTo>
                    <a:cubicBezTo>
                      <a:pt x="621" y="16"/>
                      <a:pt x="619" y="16"/>
                      <a:pt x="616" y="16"/>
                    </a:cubicBezTo>
                    <a:close/>
                  </a:path>
                </a:pathLst>
              </a:custGeom>
              <a:solidFill>
                <a:srgbClr val="BEE1E8"/>
              </a:solidFill>
              <a:ln>
                <a:noFill/>
              </a:ln>
            </p:spPr>
            <p:txBody>
              <a:bodyPr vert="horz" wrap="square" lIns="91440" tIns="45720" rIns="91440" bIns="45720" numCol="1" anchor="t" anchorCtr="0" compatLnSpc="1">
                <a:prstTxWarp prst="textNoShape">
                  <a:avLst/>
                </a:prstTxWarp>
              </a:bodyPr>
              <a:lstStyle/>
              <a:p>
                <a:endParaRPr lang="en-IN"/>
              </a:p>
            </p:txBody>
          </p:sp>
          <p:grpSp>
            <p:nvGrpSpPr>
              <p:cNvPr id="247" name="Group 94">
                <a:extLst>
                  <a:ext uri="{FF2B5EF4-FFF2-40B4-BE49-F238E27FC236}">
                    <a16:creationId xmlns:a16="http://schemas.microsoft.com/office/drawing/2014/main" id="{964A003F-1929-EF42-93F7-306B50004CCA}"/>
                  </a:ext>
                </a:extLst>
              </p:cNvPr>
              <p:cNvGrpSpPr>
                <a:grpSpLocks noChangeAspect="1"/>
              </p:cNvGrpSpPr>
              <p:nvPr/>
            </p:nvGrpSpPr>
            <p:grpSpPr>
              <a:xfrm>
                <a:off x="4075113" y="1465263"/>
                <a:ext cx="3894138" cy="2046288"/>
                <a:chOff x="4075113" y="1465263"/>
                <a:chExt cx="3894138" cy="2046288"/>
              </a:xfrm>
            </p:grpSpPr>
            <p:sp>
              <p:nvSpPr>
                <p:cNvPr id="248" name="Freeform 9">
                  <a:extLst>
                    <a:ext uri="{FF2B5EF4-FFF2-40B4-BE49-F238E27FC236}">
                      <a16:creationId xmlns:a16="http://schemas.microsoft.com/office/drawing/2014/main" id="{A7DA3D93-5D7B-C441-ACF6-38BAFB37B9CD}"/>
                    </a:ext>
                  </a:extLst>
                </p:cNvPr>
                <p:cNvSpPr>
                  <a:spLocks noChangeAspect="1"/>
                </p:cNvSpPr>
                <p:nvPr/>
              </p:nvSpPr>
              <p:spPr bwMode="auto">
                <a:xfrm>
                  <a:off x="4930776" y="1465263"/>
                  <a:ext cx="2324100" cy="1814513"/>
                </a:xfrm>
                <a:custGeom>
                  <a:avLst/>
                  <a:gdLst>
                    <a:gd name="T0" fmla="*/ 508 w 1080"/>
                    <a:gd name="T1" fmla="*/ 72 h 845"/>
                    <a:gd name="T2" fmla="*/ 1008 w 1080"/>
                    <a:gd name="T3" fmla="*/ 313 h 845"/>
                    <a:gd name="T4" fmla="*/ 767 w 1080"/>
                    <a:gd name="T5" fmla="*/ 814 h 845"/>
                    <a:gd name="T6" fmla="*/ 509 w 1080"/>
                    <a:gd name="T7" fmla="*/ 815 h 845"/>
                    <a:gd name="T8" fmla="*/ 270 w 1080"/>
                    <a:gd name="T9" fmla="*/ 774 h 845"/>
                    <a:gd name="T10" fmla="*/ 142 w 1080"/>
                    <a:gd name="T11" fmla="*/ 799 h 845"/>
                    <a:gd name="T12" fmla="*/ 98 w 1080"/>
                    <a:gd name="T13" fmla="*/ 779 h 845"/>
                    <a:gd name="T14" fmla="*/ 56 w 1080"/>
                    <a:gd name="T15" fmla="*/ 660 h 845"/>
                    <a:gd name="T16" fmla="*/ 6 w 1080"/>
                    <a:gd name="T17" fmla="*/ 518 h 845"/>
                    <a:gd name="T18" fmla="*/ 28 w 1080"/>
                    <a:gd name="T19" fmla="*/ 473 h 845"/>
                    <a:gd name="T20" fmla="*/ 144 w 1080"/>
                    <a:gd name="T21" fmla="*/ 413 h 845"/>
                    <a:gd name="T22" fmla="*/ 300 w 1080"/>
                    <a:gd name="T23" fmla="*/ 241 h 845"/>
                    <a:gd name="T24" fmla="*/ 508 w 1080"/>
                    <a:gd name="T25" fmla="*/ 72 h 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80" h="845">
                      <a:moveTo>
                        <a:pt x="508" y="72"/>
                      </a:moveTo>
                      <a:cubicBezTo>
                        <a:pt x="713" y="0"/>
                        <a:pt x="937" y="108"/>
                        <a:pt x="1008" y="313"/>
                      </a:cubicBezTo>
                      <a:cubicBezTo>
                        <a:pt x="1080" y="518"/>
                        <a:pt x="972" y="743"/>
                        <a:pt x="767" y="814"/>
                      </a:cubicBezTo>
                      <a:cubicBezTo>
                        <a:pt x="680" y="845"/>
                        <a:pt x="589" y="843"/>
                        <a:pt x="509" y="815"/>
                      </a:cubicBezTo>
                      <a:cubicBezTo>
                        <a:pt x="474" y="804"/>
                        <a:pt x="342" y="764"/>
                        <a:pt x="270" y="774"/>
                      </a:cubicBezTo>
                      <a:cubicBezTo>
                        <a:pt x="186" y="786"/>
                        <a:pt x="158" y="794"/>
                        <a:pt x="142" y="799"/>
                      </a:cubicBezTo>
                      <a:cubicBezTo>
                        <a:pt x="126" y="805"/>
                        <a:pt x="103" y="796"/>
                        <a:pt x="98" y="779"/>
                      </a:cubicBezTo>
                      <a:cubicBezTo>
                        <a:pt x="92" y="762"/>
                        <a:pt x="56" y="660"/>
                        <a:pt x="56" y="660"/>
                      </a:cubicBezTo>
                      <a:cubicBezTo>
                        <a:pt x="56" y="660"/>
                        <a:pt x="11" y="531"/>
                        <a:pt x="6" y="518"/>
                      </a:cubicBezTo>
                      <a:cubicBezTo>
                        <a:pt x="0" y="499"/>
                        <a:pt x="12" y="478"/>
                        <a:pt x="28" y="473"/>
                      </a:cubicBezTo>
                      <a:cubicBezTo>
                        <a:pt x="44" y="467"/>
                        <a:pt x="71" y="456"/>
                        <a:pt x="144" y="413"/>
                      </a:cubicBezTo>
                      <a:cubicBezTo>
                        <a:pt x="202" y="378"/>
                        <a:pt x="274" y="279"/>
                        <a:pt x="300" y="241"/>
                      </a:cubicBezTo>
                      <a:cubicBezTo>
                        <a:pt x="346" y="165"/>
                        <a:pt x="417" y="103"/>
                        <a:pt x="508"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dirty="0"/>
                </a:p>
              </p:txBody>
            </p:sp>
            <p:sp>
              <p:nvSpPr>
                <p:cNvPr id="249" name="Freeform 10">
                  <a:extLst>
                    <a:ext uri="{FF2B5EF4-FFF2-40B4-BE49-F238E27FC236}">
                      <a16:creationId xmlns:a16="http://schemas.microsoft.com/office/drawing/2014/main" id="{485ED420-9B84-004C-97C6-C5F850DB3A3E}"/>
                    </a:ext>
                  </a:extLst>
                </p:cNvPr>
                <p:cNvSpPr>
                  <a:spLocks noChangeAspect="1"/>
                </p:cNvSpPr>
                <p:nvPr/>
              </p:nvSpPr>
              <p:spPr bwMode="auto">
                <a:xfrm>
                  <a:off x="4375150" y="2817813"/>
                  <a:ext cx="295275" cy="417513"/>
                </a:xfrm>
                <a:custGeom>
                  <a:avLst/>
                  <a:gdLst>
                    <a:gd name="T0" fmla="*/ 75 w 137"/>
                    <a:gd name="T1" fmla="*/ 0 h 194"/>
                    <a:gd name="T2" fmla="*/ 18 w 137"/>
                    <a:gd name="T3" fmla="*/ 120 h 194"/>
                    <a:gd name="T4" fmla="*/ 137 w 137"/>
                    <a:gd name="T5" fmla="*/ 177 h 194"/>
                    <a:gd name="T6" fmla="*/ 75 w 137"/>
                    <a:gd name="T7" fmla="*/ 0 h 194"/>
                  </a:gdLst>
                  <a:ahLst/>
                  <a:cxnLst>
                    <a:cxn ang="0">
                      <a:pos x="T0" y="T1"/>
                    </a:cxn>
                    <a:cxn ang="0">
                      <a:pos x="T2" y="T3"/>
                    </a:cxn>
                    <a:cxn ang="0">
                      <a:pos x="T4" y="T5"/>
                    </a:cxn>
                    <a:cxn ang="0">
                      <a:pos x="T6" y="T7"/>
                    </a:cxn>
                  </a:cxnLst>
                  <a:rect l="0" t="0" r="r" b="b"/>
                  <a:pathLst>
                    <a:path w="137" h="194">
                      <a:moveTo>
                        <a:pt x="75" y="0"/>
                      </a:moveTo>
                      <a:cubicBezTo>
                        <a:pt x="26" y="17"/>
                        <a:pt x="0" y="71"/>
                        <a:pt x="18" y="120"/>
                      </a:cubicBezTo>
                      <a:cubicBezTo>
                        <a:pt x="35" y="168"/>
                        <a:pt x="88" y="194"/>
                        <a:pt x="137" y="177"/>
                      </a:cubicBezTo>
                      <a:lnTo>
                        <a:pt x="75" y="0"/>
                      </a:ln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250" name="Freeform 11">
                  <a:extLst>
                    <a:ext uri="{FF2B5EF4-FFF2-40B4-BE49-F238E27FC236}">
                      <a16:creationId xmlns:a16="http://schemas.microsoft.com/office/drawing/2014/main" id="{F0E3CA81-0D94-FC46-BA10-CAFA546DC340}"/>
                    </a:ext>
                  </a:extLst>
                </p:cNvPr>
                <p:cNvSpPr>
                  <a:spLocks noChangeAspect="1"/>
                </p:cNvSpPr>
                <p:nvPr/>
              </p:nvSpPr>
              <p:spPr bwMode="auto">
                <a:xfrm>
                  <a:off x="4730750" y="2532063"/>
                  <a:ext cx="384175" cy="730251"/>
                </a:xfrm>
                <a:custGeom>
                  <a:avLst/>
                  <a:gdLst>
                    <a:gd name="T0" fmla="*/ 33 w 179"/>
                    <a:gd name="T1" fmla="*/ 7 h 340"/>
                    <a:gd name="T2" fmla="*/ 7 w 179"/>
                    <a:gd name="T3" fmla="*/ 60 h 340"/>
                    <a:gd name="T4" fmla="*/ 94 w 179"/>
                    <a:gd name="T5" fmla="*/ 307 h 340"/>
                    <a:gd name="T6" fmla="*/ 146 w 179"/>
                    <a:gd name="T7" fmla="*/ 332 h 340"/>
                    <a:gd name="T8" fmla="*/ 172 w 179"/>
                    <a:gd name="T9" fmla="*/ 280 h 340"/>
                    <a:gd name="T10" fmla="*/ 85 w 179"/>
                    <a:gd name="T11" fmla="*/ 33 h 340"/>
                    <a:gd name="T12" fmla="*/ 33 w 179"/>
                    <a:gd name="T13" fmla="*/ 7 h 340"/>
                  </a:gdLst>
                  <a:ahLst/>
                  <a:cxnLst>
                    <a:cxn ang="0">
                      <a:pos x="T0" y="T1"/>
                    </a:cxn>
                    <a:cxn ang="0">
                      <a:pos x="T2" y="T3"/>
                    </a:cxn>
                    <a:cxn ang="0">
                      <a:pos x="T4" y="T5"/>
                    </a:cxn>
                    <a:cxn ang="0">
                      <a:pos x="T6" y="T7"/>
                    </a:cxn>
                    <a:cxn ang="0">
                      <a:pos x="T8" y="T9"/>
                    </a:cxn>
                    <a:cxn ang="0">
                      <a:pos x="T10" y="T11"/>
                    </a:cxn>
                    <a:cxn ang="0">
                      <a:pos x="T12" y="T13"/>
                    </a:cxn>
                  </a:cxnLst>
                  <a:rect l="0" t="0" r="r" b="b"/>
                  <a:pathLst>
                    <a:path w="179" h="340">
                      <a:moveTo>
                        <a:pt x="33" y="7"/>
                      </a:moveTo>
                      <a:cubicBezTo>
                        <a:pt x="11" y="15"/>
                        <a:pt x="0" y="38"/>
                        <a:pt x="7" y="60"/>
                      </a:cubicBezTo>
                      <a:cubicBezTo>
                        <a:pt x="94" y="307"/>
                        <a:pt x="94" y="307"/>
                        <a:pt x="94" y="307"/>
                      </a:cubicBezTo>
                      <a:cubicBezTo>
                        <a:pt x="101" y="329"/>
                        <a:pt x="125" y="340"/>
                        <a:pt x="146" y="332"/>
                      </a:cubicBezTo>
                      <a:cubicBezTo>
                        <a:pt x="168" y="325"/>
                        <a:pt x="179" y="301"/>
                        <a:pt x="172" y="280"/>
                      </a:cubicBezTo>
                      <a:cubicBezTo>
                        <a:pt x="85" y="33"/>
                        <a:pt x="85" y="33"/>
                        <a:pt x="85" y="33"/>
                      </a:cubicBezTo>
                      <a:cubicBezTo>
                        <a:pt x="78" y="11"/>
                        <a:pt x="54" y="0"/>
                        <a:pt x="33" y="7"/>
                      </a:cubicBez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251" name="Freeform 12">
                  <a:extLst>
                    <a:ext uri="{FF2B5EF4-FFF2-40B4-BE49-F238E27FC236}">
                      <a16:creationId xmlns:a16="http://schemas.microsoft.com/office/drawing/2014/main" id="{52C0CED0-E297-8C40-951F-0A10BC323BD5}"/>
                    </a:ext>
                  </a:extLst>
                </p:cNvPr>
                <p:cNvSpPr>
                  <a:spLocks noChangeAspect="1"/>
                </p:cNvSpPr>
                <p:nvPr/>
              </p:nvSpPr>
              <p:spPr bwMode="auto">
                <a:xfrm>
                  <a:off x="4527550" y="2601913"/>
                  <a:ext cx="385763" cy="731838"/>
                </a:xfrm>
                <a:custGeom>
                  <a:avLst/>
                  <a:gdLst>
                    <a:gd name="T0" fmla="*/ 33 w 179"/>
                    <a:gd name="T1" fmla="*/ 8 h 341"/>
                    <a:gd name="T2" fmla="*/ 8 w 179"/>
                    <a:gd name="T3" fmla="*/ 60 h 341"/>
                    <a:gd name="T4" fmla="*/ 94 w 179"/>
                    <a:gd name="T5" fmla="*/ 308 h 341"/>
                    <a:gd name="T6" fmla="*/ 146 w 179"/>
                    <a:gd name="T7" fmla="*/ 333 h 341"/>
                    <a:gd name="T8" fmla="*/ 172 w 179"/>
                    <a:gd name="T9" fmla="*/ 281 h 341"/>
                    <a:gd name="T10" fmla="*/ 85 w 179"/>
                    <a:gd name="T11" fmla="*/ 33 h 341"/>
                    <a:gd name="T12" fmla="*/ 33 w 179"/>
                    <a:gd name="T13" fmla="*/ 8 h 341"/>
                  </a:gdLst>
                  <a:ahLst/>
                  <a:cxnLst>
                    <a:cxn ang="0">
                      <a:pos x="T0" y="T1"/>
                    </a:cxn>
                    <a:cxn ang="0">
                      <a:pos x="T2" y="T3"/>
                    </a:cxn>
                    <a:cxn ang="0">
                      <a:pos x="T4" y="T5"/>
                    </a:cxn>
                    <a:cxn ang="0">
                      <a:pos x="T6" y="T7"/>
                    </a:cxn>
                    <a:cxn ang="0">
                      <a:pos x="T8" y="T9"/>
                    </a:cxn>
                    <a:cxn ang="0">
                      <a:pos x="T10" y="T11"/>
                    </a:cxn>
                    <a:cxn ang="0">
                      <a:pos x="T12" y="T13"/>
                    </a:cxn>
                  </a:cxnLst>
                  <a:rect l="0" t="0" r="r" b="b"/>
                  <a:pathLst>
                    <a:path w="179" h="341">
                      <a:moveTo>
                        <a:pt x="33" y="8"/>
                      </a:moveTo>
                      <a:cubicBezTo>
                        <a:pt x="11" y="15"/>
                        <a:pt x="0" y="39"/>
                        <a:pt x="8" y="60"/>
                      </a:cubicBezTo>
                      <a:cubicBezTo>
                        <a:pt x="94" y="308"/>
                        <a:pt x="94" y="308"/>
                        <a:pt x="94" y="308"/>
                      </a:cubicBezTo>
                      <a:cubicBezTo>
                        <a:pt x="102" y="329"/>
                        <a:pt x="125" y="341"/>
                        <a:pt x="146" y="333"/>
                      </a:cubicBezTo>
                      <a:cubicBezTo>
                        <a:pt x="168" y="326"/>
                        <a:pt x="179" y="302"/>
                        <a:pt x="172" y="281"/>
                      </a:cubicBezTo>
                      <a:cubicBezTo>
                        <a:pt x="85" y="33"/>
                        <a:pt x="85" y="33"/>
                        <a:pt x="85" y="33"/>
                      </a:cubicBezTo>
                      <a:cubicBezTo>
                        <a:pt x="78" y="12"/>
                        <a:pt x="54" y="0"/>
                        <a:pt x="33" y="8"/>
                      </a:cubicBez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252" name="Freeform 13">
                  <a:extLst>
                    <a:ext uri="{FF2B5EF4-FFF2-40B4-BE49-F238E27FC236}">
                      <a16:creationId xmlns:a16="http://schemas.microsoft.com/office/drawing/2014/main" id="{C9169462-6DA0-6C40-BBA2-18E19F75401A}"/>
                    </a:ext>
                  </a:extLst>
                </p:cNvPr>
                <p:cNvSpPr>
                  <a:spLocks noChangeAspect="1"/>
                </p:cNvSpPr>
                <p:nvPr/>
              </p:nvSpPr>
              <p:spPr bwMode="auto">
                <a:xfrm>
                  <a:off x="4948238" y="2160588"/>
                  <a:ext cx="1343025" cy="461963"/>
                </a:xfrm>
                <a:custGeom>
                  <a:avLst/>
                  <a:gdLst>
                    <a:gd name="T0" fmla="*/ 4 w 624"/>
                    <a:gd name="T1" fmla="*/ 215 h 215"/>
                    <a:gd name="T2" fmla="*/ 0 w 624"/>
                    <a:gd name="T3" fmla="*/ 204 h 215"/>
                    <a:gd name="T4" fmla="*/ 572 w 624"/>
                    <a:gd name="T5" fmla="*/ 4 h 215"/>
                    <a:gd name="T6" fmla="*/ 603 w 624"/>
                    <a:gd name="T7" fmla="*/ 6 h 215"/>
                    <a:gd name="T8" fmla="*/ 624 w 624"/>
                    <a:gd name="T9" fmla="*/ 29 h 215"/>
                    <a:gd name="T10" fmla="*/ 612 w 624"/>
                    <a:gd name="T11" fmla="*/ 33 h 215"/>
                    <a:gd name="T12" fmla="*/ 598 w 624"/>
                    <a:gd name="T13" fmla="*/ 17 h 215"/>
                    <a:gd name="T14" fmla="*/ 576 w 624"/>
                    <a:gd name="T15" fmla="*/ 15 h 215"/>
                    <a:gd name="T16" fmla="*/ 4 w 624"/>
                    <a:gd name="T17" fmla="*/ 21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4" h="215">
                      <a:moveTo>
                        <a:pt x="4" y="215"/>
                      </a:moveTo>
                      <a:cubicBezTo>
                        <a:pt x="0" y="204"/>
                        <a:pt x="0" y="204"/>
                        <a:pt x="0" y="204"/>
                      </a:cubicBezTo>
                      <a:cubicBezTo>
                        <a:pt x="572" y="4"/>
                        <a:pt x="572" y="4"/>
                        <a:pt x="572" y="4"/>
                      </a:cubicBezTo>
                      <a:cubicBezTo>
                        <a:pt x="582" y="0"/>
                        <a:pt x="593" y="1"/>
                        <a:pt x="603" y="6"/>
                      </a:cubicBezTo>
                      <a:cubicBezTo>
                        <a:pt x="613" y="10"/>
                        <a:pt x="620" y="18"/>
                        <a:pt x="624" y="29"/>
                      </a:cubicBezTo>
                      <a:cubicBezTo>
                        <a:pt x="612" y="33"/>
                        <a:pt x="612" y="33"/>
                        <a:pt x="612" y="33"/>
                      </a:cubicBezTo>
                      <a:cubicBezTo>
                        <a:pt x="610" y="26"/>
                        <a:pt x="604" y="20"/>
                        <a:pt x="598" y="17"/>
                      </a:cubicBezTo>
                      <a:cubicBezTo>
                        <a:pt x="591" y="13"/>
                        <a:pt x="583" y="13"/>
                        <a:pt x="576" y="15"/>
                      </a:cubicBezTo>
                      <a:lnTo>
                        <a:pt x="4" y="215"/>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253" name="Freeform 14">
                  <a:extLst>
                    <a:ext uri="{FF2B5EF4-FFF2-40B4-BE49-F238E27FC236}">
                      <a16:creationId xmlns:a16="http://schemas.microsoft.com/office/drawing/2014/main" id="{205F14BD-6EE4-B943-91CA-4993D7AF58F4}"/>
                    </a:ext>
                  </a:extLst>
                </p:cNvPr>
                <p:cNvSpPr>
                  <a:spLocks noChangeAspect="1"/>
                </p:cNvSpPr>
                <p:nvPr/>
              </p:nvSpPr>
              <p:spPr bwMode="auto">
                <a:xfrm>
                  <a:off x="5118100" y="2559051"/>
                  <a:ext cx="1296988" cy="538163"/>
                </a:xfrm>
                <a:custGeom>
                  <a:avLst/>
                  <a:gdLst>
                    <a:gd name="T0" fmla="*/ 4 w 603"/>
                    <a:gd name="T1" fmla="*/ 251 h 251"/>
                    <a:gd name="T2" fmla="*/ 0 w 603"/>
                    <a:gd name="T3" fmla="*/ 239 h 251"/>
                    <a:gd name="T4" fmla="*/ 570 w 603"/>
                    <a:gd name="T5" fmla="*/ 40 h 251"/>
                    <a:gd name="T6" fmla="*/ 586 w 603"/>
                    <a:gd name="T7" fmla="*/ 26 h 251"/>
                    <a:gd name="T8" fmla="*/ 588 w 603"/>
                    <a:gd name="T9" fmla="*/ 4 h 251"/>
                    <a:gd name="T10" fmla="*/ 599 w 603"/>
                    <a:gd name="T11" fmla="*/ 0 h 251"/>
                    <a:gd name="T12" fmla="*/ 597 w 603"/>
                    <a:gd name="T13" fmla="*/ 31 h 251"/>
                    <a:gd name="T14" fmla="*/ 574 w 603"/>
                    <a:gd name="T15" fmla="*/ 52 h 251"/>
                    <a:gd name="T16" fmla="*/ 4 w 603"/>
                    <a:gd name="T17" fmla="*/ 251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3" h="251">
                      <a:moveTo>
                        <a:pt x="4" y="251"/>
                      </a:moveTo>
                      <a:cubicBezTo>
                        <a:pt x="0" y="239"/>
                        <a:pt x="0" y="239"/>
                        <a:pt x="0" y="239"/>
                      </a:cubicBezTo>
                      <a:cubicBezTo>
                        <a:pt x="570" y="40"/>
                        <a:pt x="570" y="40"/>
                        <a:pt x="570" y="40"/>
                      </a:cubicBezTo>
                      <a:cubicBezTo>
                        <a:pt x="577" y="38"/>
                        <a:pt x="583" y="33"/>
                        <a:pt x="586" y="26"/>
                      </a:cubicBezTo>
                      <a:cubicBezTo>
                        <a:pt x="590" y="19"/>
                        <a:pt x="590" y="11"/>
                        <a:pt x="588" y="4"/>
                      </a:cubicBezTo>
                      <a:cubicBezTo>
                        <a:pt x="599" y="0"/>
                        <a:pt x="599" y="0"/>
                        <a:pt x="599" y="0"/>
                      </a:cubicBezTo>
                      <a:cubicBezTo>
                        <a:pt x="603" y="10"/>
                        <a:pt x="602" y="21"/>
                        <a:pt x="597" y="31"/>
                      </a:cubicBezTo>
                      <a:cubicBezTo>
                        <a:pt x="593" y="41"/>
                        <a:pt x="584" y="48"/>
                        <a:pt x="574" y="52"/>
                      </a:cubicBezTo>
                      <a:lnTo>
                        <a:pt x="4" y="25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254" name="Freeform 15">
                  <a:extLst>
                    <a:ext uri="{FF2B5EF4-FFF2-40B4-BE49-F238E27FC236}">
                      <a16:creationId xmlns:a16="http://schemas.microsoft.com/office/drawing/2014/main" id="{F5E4AA1A-AFA3-DD4A-B48B-54CD50FC25F2}"/>
                    </a:ext>
                  </a:extLst>
                </p:cNvPr>
                <p:cNvSpPr>
                  <a:spLocks noChangeAspect="1" noEditPoints="1"/>
                </p:cNvSpPr>
                <p:nvPr/>
              </p:nvSpPr>
              <p:spPr bwMode="auto">
                <a:xfrm>
                  <a:off x="6273800" y="2390776"/>
                  <a:ext cx="188913" cy="184150"/>
                </a:xfrm>
                <a:custGeom>
                  <a:avLst/>
                  <a:gdLst>
                    <a:gd name="T0" fmla="*/ 44 w 88"/>
                    <a:gd name="T1" fmla="*/ 86 h 86"/>
                    <a:gd name="T2" fmla="*/ 44 w 88"/>
                    <a:gd name="T3" fmla="*/ 86 h 86"/>
                    <a:gd name="T4" fmla="*/ 3 w 88"/>
                    <a:gd name="T5" fmla="*/ 57 h 86"/>
                    <a:gd name="T6" fmla="*/ 5 w 88"/>
                    <a:gd name="T7" fmla="*/ 24 h 86"/>
                    <a:gd name="T8" fmla="*/ 30 w 88"/>
                    <a:gd name="T9" fmla="*/ 3 h 86"/>
                    <a:gd name="T10" fmla="*/ 44 w 88"/>
                    <a:gd name="T11" fmla="*/ 0 h 86"/>
                    <a:gd name="T12" fmla="*/ 84 w 88"/>
                    <a:gd name="T13" fmla="*/ 29 h 86"/>
                    <a:gd name="T14" fmla="*/ 82 w 88"/>
                    <a:gd name="T15" fmla="*/ 62 h 86"/>
                    <a:gd name="T16" fmla="*/ 58 w 88"/>
                    <a:gd name="T17" fmla="*/ 83 h 86"/>
                    <a:gd name="T18" fmla="*/ 44 w 88"/>
                    <a:gd name="T19" fmla="*/ 86 h 86"/>
                    <a:gd name="T20" fmla="*/ 44 w 88"/>
                    <a:gd name="T21" fmla="*/ 12 h 86"/>
                    <a:gd name="T22" fmla="*/ 34 w 88"/>
                    <a:gd name="T23" fmla="*/ 14 h 86"/>
                    <a:gd name="T24" fmla="*/ 16 w 88"/>
                    <a:gd name="T25" fmla="*/ 30 h 86"/>
                    <a:gd name="T26" fmla="*/ 15 w 88"/>
                    <a:gd name="T27" fmla="*/ 53 h 86"/>
                    <a:gd name="T28" fmla="*/ 44 w 88"/>
                    <a:gd name="T29" fmla="*/ 74 h 86"/>
                    <a:gd name="T30" fmla="*/ 54 w 88"/>
                    <a:gd name="T31" fmla="*/ 72 h 86"/>
                    <a:gd name="T32" fmla="*/ 71 w 88"/>
                    <a:gd name="T33" fmla="*/ 56 h 86"/>
                    <a:gd name="T34" fmla="*/ 73 w 88"/>
                    <a:gd name="T35" fmla="*/ 33 h 86"/>
                    <a:gd name="T36" fmla="*/ 44 w 88"/>
                    <a:gd name="T37" fmla="*/ 1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8" h="86">
                      <a:moveTo>
                        <a:pt x="44" y="86"/>
                      </a:moveTo>
                      <a:cubicBezTo>
                        <a:pt x="44" y="86"/>
                        <a:pt x="44" y="86"/>
                        <a:pt x="44" y="86"/>
                      </a:cubicBezTo>
                      <a:cubicBezTo>
                        <a:pt x="26" y="86"/>
                        <a:pt x="9" y="74"/>
                        <a:pt x="3" y="57"/>
                      </a:cubicBezTo>
                      <a:cubicBezTo>
                        <a:pt x="0" y="46"/>
                        <a:pt x="0" y="35"/>
                        <a:pt x="5" y="24"/>
                      </a:cubicBezTo>
                      <a:cubicBezTo>
                        <a:pt x="10" y="14"/>
                        <a:pt x="19" y="6"/>
                        <a:pt x="30" y="3"/>
                      </a:cubicBezTo>
                      <a:cubicBezTo>
                        <a:pt x="34" y="1"/>
                        <a:pt x="39" y="0"/>
                        <a:pt x="44" y="0"/>
                      </a:cubicBezTo>
                      <a:cubicBezTo>
                        <a:pt x="62" y="0"/>
                        <a:pt x="78" y="12"/>
                        <a:pt x="84" y="29"/>
                      </a:cubicBezTo>
                      <a:cubicBezTo>
                        <a:pt x="88" y="40"/>
                        <a:pt x="87" y="51"/>
                        <a:pt x="82" y="62"/>
                      </a:cubicBezTo>
                      <a:cubicBezTo>
                        <a:pt x="77" y="72"/>
                        <a:pt x="69" y="80"/>
                        <a:pt x="58" y="83"/>
                      </a:cubicBezTo>
                      <a:cubicBezTo>
                        <a:pt x="53" y="85"/>
                        <a:pt x="48" y="86"/>
                        <a:pt x="44" y="86"/>
                      </a:cubicBezTo>
                      <a:close/>
                      <a:moveTo>
                        <a:pt x="44" y="12"/>
                      </a:moveTo>
                      <a:cubicBezTo>
                        <a:pt x="40" y="12"/>
                        <a:pt x="37" y="13"/>
                        <a:pt x="34" y="14"/>
                      </a:cubicBezTo>
                      <a:cubicBezTo>
                        <a:pt x="26" y="17"/>
                        <a:pt x="20" y="22"/>
                        <a:pt x="16" y="30"/>
                      </a:cubicBezTo>
                      <a:cubicBezTo>
                        <a:pt x="13" y="37"/>
                        <a:pt x="12" y="45"/>
                        <a:pt x="15" y="53"/>
                      </a:cubicBezTo>
                      <a:cubicBezTo>
                        <a:pt x="19" y="65"/>
                        <a:pt x="31" y="74"/>
                        <a:pt x="44" y="74"/>
                      </a:cubicBezTo>
                      <a:cubicBezTo>
                        <a:pt x="47" y="74"/>
                        <a:pt x="50" y="73"/>
                        <a:pt x="54" y="72"/>
                      </a:cubicBezTo>
                      <a:cubicBezTo>
                        <a:pt x="61" y="69"/>
                        <a:pt x="68" y="64"/>
                        <a:pt x="71" y="56"/>
                      </a:cubicBezTo>
                      <a:cubicBezTo>
                        <a:pt x="75" y="49"/>
                        <a:pt x="75" y="41"/>
                        <a:pt x="73" y="33"/>
                      </a:cubicBezTo>
                      <a:cubicBezTo>
                        <a:pt x="68" y="21"/>
                        <a:pt x="57" y="12"/>
                        <a:pt x="44"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255" name="Freeform 16">
                  <a:extLst>
                    <a:ext uri="{FF2B5EF4-FFF2-40B4-BE49-F238E27FC236}">
                      <a16:creationId xmlns:a16="http://schemas.microsoft.com/office/drawing/2014/main" id="{9AFDA4FF-E40B-AC40-8EAE-EB380660BA8E}"/>
                    </a:ext>
                  </a:extLst>
                </p:cNvPr>
                <p:cNvSpPr>
                  <a:spLocks noChangeAspect="1" noEditPoints="1"/>
                </p:cNvSpPr>
                <p:nvPr/>
              </p:nvSpPr>
              <p:spPr bwMode="auto">
                <a:xfrm>
                  <a:off x="6200775" y="2206626"/>
                  <a:ext cx="196850" cy="184150"/>
                </a:xfrm>
                <a:custGeom>
                  <a:avLst/>
                  <a:gdLst>
                    <a:gd name="T0" fmla="*/ 48 w 92"/>
                    <a:gd name="T1" fmla="*/ 86 h 86"/>
                    <a:gd name="T2" fmla="*/ 48 w 92"/>
                    <a:gd name="T3" fmla="*/ 86 h 86"/>
                    <a:gd name="T4" fmla="*/ 7 w 92"/>
                    <a:gd name="T5" fmla="*/ 57 h 86"/>
                    <a:gd name="T6" fmla="*/ 34 w 92"/>
                    <a:gd name="T7" fmla="*/ 3 h 86"/>
                    <a:gd name="T8" fmla="*/ 48 w 92"/>
                    <a:gd name="T9" fmla="*/ 0 h 86"/>
                    <a:gd name="T10" fmla="*/ 88 w 92"/>
                    <a:gd name="T11" fmla="*/ 29 h 86"/>
                    <a:gd name="T12" fmla="*/ 86 w 92"/>
                    <a:gd name="T13" fmla="*/ 62 h 86"/>
                    <a:gd name="T14" fmla="*/ 62 w 92"/>
                    <a:gd name="T15" fmla="*/ 84 h 86"/>
                    <a:gd name="T16" fmla="*/ 48 w 92"/>
                    <a:gd name="T17" fmla="*/ 86 h 86"/>
                    <a:gd name="T18" fmla="*/ 48 w 92"/>
                    <a:gd name="T19" fmla="*/ 13 h 86"/>
                    <a:gd name="T20" fmla="*/ 38 w 92"/>
                    <a:gd name="T21" fmla="*/ 14 h 86"/>
                    <a:gd name="T22" fmla="*/ 19 w 92"/>
                    <a:gd name="T23" fmla="*/ 53 h 86"/>
                    <a:gd name="T24" fmla="*/ 48 w 92"/>
                    <a:gd name="T25" fmla="*/ 74 h 86"/>
                    <a:gd name="T26" fmla="*/ 58 w 92"/>
                    <a:gd name="T27" fmla="*/ 72 h 86"/>
                    <a:gd name="T28" fmla="*/ 75 w 92"/>
                    <a:gd name="T29" fmla="*/ 56 h 86"/>
                    <a:gd name="T30" fmla="*/ 77 w 92"/>
                    <a:gd name="T31" fmla="*/ 33 h 86"/>
                    <a:gd name="T32" fmla="*/ 48 w 92"/>
                    <a:gd name="T33"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2" h="86">
                      <a:moveTo>
                        <a:pt x="48" y="86"/>
                      </a:moveTo>
                      <a:cubicBezTo>
                        <a:pt x="48" y="86"/>
                        <a:pt x="48" y="86"/>
                        <a:pt x="48" y="86"/>
                      </a:cubicBezTo>
                      <a:cubicBezTo>
                        <a:pt x="30" y="86"/>
                        <a:pt x="13" y="74"/>
                        <a:pt x="7" y="57"/>
                      </a:cubicBezTo>
                      <a:cubicBezTo>
                        <a:pt x="0" y="35"/>
                        <a:pt x="11" y="11"/>
                        <a:pt x="34" y="3"/>
                      </a:cubicBezTo>
                      <a:cubicBezTo>
                        <a:pt x="38" y="1"/>
                        <a:pt x="43" y="0"/>
                        <a:pt x="48" y="0"/>
                      </a:cubicBezTo>
                      <a:cubicBezTo>
                        <a:pt x="66" y="0"/>
                        <a:pt x="82" y="12"/>
                        <a:pt x="88" y="29"/>
                      </a:cubicBezTo>
                      <a:cubicBezTo>
                        <a:pt x="92" y="40"/>
                        <a:pt x="91" y="51"/>
                        <a:pt x="86" y="62"/>
                      </a:cubicBezTo>
                      <a:cubicBezTo>
                        <a:pt x="81" y="72"/>
                        <a:pt x="73" y="80"/>
                        <a:pt x="62" y="84"/>
                      </a:cubicBezTo>
                      <a:cubicBezTo>
                        <a:pt x="57" y="85"/>
                        <a:pt x="53" y="86"/>
                        <a:pt x="48" y="86"/>
                      </a:cubicBezTo>
                      <a:close/>
                      <a:moveTo>
                        <a:pt x="48" y="13"/>
                      </a:moveTo>
                      <a:cubicBezTo>
                        <a:pt x="44" y="13"/>
                        <a:pt x="41" y="13"/>
                        <a:pt x="38" y="14"/>
                      </a:cubicBezTo>
                      <a:cubicBezTo>
                        <a:pt x="22" y="20"/>
                        <a:pt x="13" y="37"/>
                        <a:pt x="19" y="53"/>
                      </a:cubicBezTo>
                      <a:cubicBezTo>
                        <a:pt x="23" y="65"/>
                        <a:pt x="35" y="74"/>
                        <a:pt x="48" y="74"/>
                      </a:cubicBezTo>
                      <a:cubicBezTo>
                        <a:pt x="51" y="74"/>
                        <a:pt x="55" y="73"/>
                        <a:pt x="58" y="72"/>
                      </a:cubicBezTo>
                      <a:cubicBezTo>
                        <a:pt x="65" y="69"/>
                        <a:pt x="72" y="64"/>
                        <a:pt x="75" y="56"/>
                      </a:cubicBezTo>
                      <a:cubicBezTo>
                        <a:pt x="79" y="49"/>
                        <a:pt x="79" y="41"/>
                        <a:pt x="77" y="33"/>
                      </a:cubicBezTo>
                      <a:cubicBezTo>
                        <a:pt x="72" y="21"/>
                        <a:pt x="61" y="13"/>
                        <a:pt x="48" y="13"/>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256" name="Freeform 17">
                  <a:extLst>
                    <a:ext uri="{FF2B5EF4-FFF2-40B4-BE49-F238E27FC236}">
                      <a16:creationId xmlns:a16="http://schemas.microsoft.com/office/drawing/2014/main" id="{D17788CF-4BBE-A34B-9979-7279E0F1726C}"/>
                    </a:ext>
                  </a:extLst>
                </p:cNvPr>
                <p:cNvSpPr>
                  <a:spLocks noChangeAspect="1" noEditPoints="1"/>
                </p:cNvSpPr>
                <p:nvPr/>
              </p:nvSpPr>
              <p:spPr bwMode="auto">
                <a:xfrm>
                  <a:off x="6230938" y="2293938"/>
                  <a:ext cx="206375" cy="182563"/>
                </a:xfrm>
                <a:custGeom>
                  <a:avLst/>
                  <a:gdLst>
                    <a:gd name="T0" fmla="*/ 48 w 96"/>
                    <a:gd name="T1" fmla="*/ 85 h 85"/>
                    <a:gd name="T2" fmla="*/ 48 w 96"/>
                    <a:gd name="T3" fmla="*/ 85 h 85"/>
                    <a:gd name="T4" fmla="*/ 7 w 96"/>
                    <a:gd name="T5" fmla="*/ 57 h 85"/>
                    <a:gd name="T6" fmla="*/ 34 w 96"/>
                    <a:gd name="T7" fmla="*/ 2 h 85"/>
                    <a:gd name="T8" fmla="*/ 48 w 96"/>
                    <a:gd name="T9" fmla="*/ 0 h 85"/>
                    <a:gd name="T10" fmla="*/ 88 w 96"/>
                    <a:gd name="T11" fmla="*/ 28 h 85"/>
                    <a:gd name="T12" fmla="*/ 62 w 96"/>
                    <a:gd name="T13" fmla="*/ 83 h 85"/>
                    <a:gd name="T14" fmla="*/ 48 w 96"/>
                    <a:gd name="T15" fmla="*/ 85 h 85"/>
                    <a:gd name="T16" fmla="*/ 48 w 96"/>
                    <a:gd name="T17" fmla="*/ 12 h 85"/>
                    <a:gd name="T18" fmla="*/ 38 w 96"/>
                    <a:gd name="T19" fmla="*/ 14 h 85"/>
                    <a:gd name="T20" fmla="*/ 19 w 96"/>
                    <a:gd name="T21" fmla="*/ 53 h 85"/>
                    <a:gd name="T22" fmla="*/ 48 w 96"/>
                    <a:gd name="T23" fmla="*/ 73 h 85"/>
                    <a:gd name="T24" fmla="*/ 58 w 96"/>
                    <a:gd name="T25" fmla="*/ 71 h 85"/>
                    <a:gd name="T26" fmla="*/ 77 w 96"/>
                    <a:gd name="T27" fmla="*/ 32 h 85"/>
                    <a:gd name="T28" fmla="*/ 48 w 96"/>
                    <a:gd name="T29" fmla="*/ 1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6" h="85">
                      <a:moveTo>
                        <a:pt x="48" y="85"/>
                      </a:moveTo>
                      <a:cubicBezTo>
                        <a:pt x="48" y="85"/>
                        <a:pt x="48" y="85"/>
                        <a:pt x="48" y="85"/>
                      </a:cubicBezTo>
                      <a:cubicBezTo>
                        <a:pt x="30" y="85"/>
                        <a:pt x="13" y="74"/>
                        <a:pt x="7" y="57"/>
                      </a:cubicBezTo>
                      <a:cubicBezTo>
                        <a:pt x="0" y="34"/>
                        <a:pt x="12" y="10"/>
                        <a:pt x="34" y="2"/>
                      </a:cubicBezTo>
                      <a:cubicBezTo>
                        <a:pt x="38" y="1"/>
                        <a:pt x="43" y="0"/>
                        <a:pt x="48" y="0"/>
                      </a:cubicBezTo>
                      <a:cubicBezTo>
                        <a:pt x="66" y="0"/>
                        <a:pt x="82" y="11"/>
                        <a:pt x="88" y="28"/>
                      </a:cubicBezTo>
                      <a:cubicBezTo>
                        <a:pt x="96" y="51"/>
                        <a:pt x="84" y="75"/>
                        <a:pt x="62" y="83"/>
                      </a:cubicBezTo>
                      <a:cubicBezTo>
                        <a:pt x="57" y="84"/>
                        <a:pt x="53" y="85"/>
                        <a:pt x="48" y="85"/>
                      </a:cubicBezTo>
                      <a:close/>
                      <a:moveTo>
                        <a:pt x="48" y="12"/>
                      </a:moveTo>
                      <a:cubicBezTo>
                        <a:pt x="44" y="12"/>
                        <a:pt x="41" y="13"/>
                        <a:pt x="38" y="14"/>
                      </a:cubicBezTo>
                      <a:cubicBezTo>
                        <a:pt x="22" y="19"/>
                        <a:pt x="13" y="37"/>
                        <a:pt x="19" y="53"/>
                      </a:cubicBezTo>
                      <a:cubicBezTo>
                        <a:pt x="23" y="65"/>
                        <a:pt x="35" y="73"/>
                        <a:pt x="48" y="73"/>
                      </a:cubicBezTo>
                      <a:cubicBezTo>
                        <a:pt x="51" y="73"/>
                        <a:pt x="55" y="72"/>
                        <a:pt x="58" y="71"/>
                      </a:cubicBezTo>
                      <a:cubicBezTo>
                        <a:pt x="74" y="66"/>
                        <a:pt x="82" y="48"/>
                        <a:pt x="77" y="32"/>
                      </a:cubicBezTo>
                      <a:cubicBezTo>
                        <a:pt x="72" y="20"/>
                        <a:pt x="61" y="12"/>
                        <a:pt x="48" y="1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257" name="Freeform 18">
                  <a:extLst>
                    <a:ext uri="{FF2B5EF4-FFF2-40B4-BE49-F238E27FC236}">
                      <a16:creationId xmlns:a16="http://schemas.microsoft.com/office/drawing/2014/main" id="{F3D543A2-2790-BD4E-9C96-03B04698D3D6}"/>
                    </a:ext>
                  </a:extLst>
                </p:cNvPr>
                <p:cNvSpPr>
                  <a:spLocks noChangeAspect="1"/>
                </p:cNvSpPr>
                <p:nvPr/>
              </p:nvSpPr>
              <p:spPr bwMode="auto">
                <a:xfrm>
                  <a:off x="4075113" y="3284538"/>
                  <a:ext cx="3894138" cy="61913"/>
                </a:xfrm>
                <a:custGeom>
                  <a:avLst/>
                  <a:gdLst>
                    <a:gd name="T0" fmla="*/ 1809 w 1809"/>
                    <a:gd name="T1" fmla="*/ 14 h 29"/>
                    <a:gd name="T2" fmla="*/ 1794 w 1809"/>
                    <a:gd name="T3" fmla="*/ 29 h 29"/>
                    <a:gd name="T4" fmla="*/ 15 w 1809"/>
                    <a:gd name="T5" fmla="*/ 29 h 29"/>
                    <a:gd name="T6" fmla="*/ 0 w 1809"/>
                    <a:gd name="T7" fmla="*/ 14 h 29"/>
                    <a:gd name="T8" fmla="*/ 15 w 1809"/>
                    <a:gd name="T9" fmla="*/ 0 h 29"/>
                    <a:gd name="T10" fmla="*/ 1794 w 1809"/>
                    <a:gd name="T11" fmla="*/ 0 h 29"/>
                    <a:gd name="T12" fmla="*/ 1809 w 1809"/>
                    <a:gd name="T13" fmla="*/ 14 h 29"/>
                  </a:gdLst>
                  <a:ahLst/>
                  <a:cxnLst>
                    <a:cxn ang="0">
                      <a:pos x="T0" y="T1"/>
                    </a:cxn>
                    <a:cxn ang="0">
                      <a:pos x="T2" y="T3"/>
                    </a:cxn>
                    <a:cxn ang="0">
                      <a:pos x="T4" y="T5"/>
                    </a:cxn>
                    <a:cxn ang="0">
                      <a:pos x="T6" y="T7"/>
                    </a:cxn>
                    <a:cxn ang="0">
                      <a:pos x="T8" y="T9"/>
                    </a:cxn>
                    <a:cxn ang="0">
                      <a:pos x="T10" y="T11"/>
                    </a:cxn>
                    <a:cxn ang="0">
                      <a:pos x="T12" y="T13"/>
                    </a:cxn>
                  </a:cxnLst>
                  <a:rect l="0" t="0" r="r" b="b"/>
                  <a:pathLst>
                    <a:path w="1809" h="29">
                      <a:moveTo>
                        <a:pt x="1809" y="14"/>
                      </a:moveTo>
                      <a:cubicBezTo>
                        <a:pt x="1809" y="22"/>
                        <a:pt x="1802" y="29"/>
                        <a:pt x="1794" y="29"/>
                      </a:cubicBezTo>
                      <a:cubicBezTo>
                        <a:pt x="15" y="29"/>
                        <a:pt x="15" y="29"/>
                        <a:pt x="15" y="29"/>
                      </a:cubicBezTo>
                      <a:cubicBezTo>
                        <a:pt x="7" y="29"/>
                        <a:pt x="0" y="22"/>
                        <a:pt x="0" y="14"/>
                      </a:cubicBezTo>
                      <a:cubicBezTo>
                        <a:pt x="0" y="6"/>
                        <a:pt x="7" y="0"/>
                        <a:pt x="15" y="0"/>
                      </a:cubicBezTo>
                      <a:cubicBezTo>
                        <a:pt x="1794" y="0"/>
                        <a:pt x="1794" y="0"/>
                        <a:pt x="1794" y="0"/>
                      </a:cubicBezTo>
                      <a:cubicBezTo>
                        <a:pt x="1802" y="0"/>
                        <a:pt x="1809" y="6"/>
                        <a:pt x="1809"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258" name="Freeform 19">
                  <a:extLst>
                    <a:ext uri="{FF2B5EF4-FFF2-40B4-BE49-F238E27FC236}">
                      <a16:creationId xmlns:a16="http://schemas.microsoft.com/office/drawing/2014/main" id="{E5A140D7-1C4F-EF47-8BCE-66CEDD0924F6}"/>
                    </a:ext>
                  </a:extLst>
                </p:cNvPr>
                <p:cNvSpPr>
                  <a:spLocks noChangeAspect="1"/>
                </p:cNvSpPr>
                <p:nvPr/>
              </p:nvSpPr>
              <p:spPr bwMode="auto">
                <a:xfrm>
                  <a:off x="4110038" y="3344863"/>
                  <a:ext cx="3825875" cy="166688"/>
                </a:xfrm>
                <a:custGeom>
                  <a:avLst/>
                  <a:gdLst>
                    <a:gd name="T0" fmla="*/ 891 w 1777"/>
                    <a:gd name="T1" fmla="*/ 0 h 78"/>
                    <a:gd name="T2" fmla="*/ 891 w 1777"/>
                    <a:gd name="T3" fmla="*/ 0 h 78"/>
                    <a:gd name="T4" fmla="*/ 888 w 1777"/>
                    <a:gd name="T5" fmla="*/ 0 h 78"/>
                    <a:gd name="T6" fmla="*/ 886 w 1777"/>
                    <a:gd name="T7" fmla="*/ 0 h 78"/>
                    <a:gd name="T8" fmla="*/ 0 w 1777"/>
                    <a:gd name="T9" fmla="*/ 0 h 78"/>
                    <a:gd name="T10" fmla="*/ 130 w 1777"/>
                    <a:gd name="T11" fmla="*/ 78 h 78"/>
                    <a:gd name="T12" fmla="*/ 886 w 1777"/>
                    <a:gd name="T13" fmla="*/ 78 h 78"/>
                    <a:gd name="T14" fmla="*/ 891 w 1777"/>
                    <a:gd name="T15" fmla="*/ 78 h 78"/>
                    <a:gd name="T16" fmla="*/ 1647 w 1777"/>
                    <a:gd name="T17" fmla="*/ 78 h 78"/>
                    <a:gd name="T18" fmla="*/ 1777 w 1777"/>
                    <a:gd name="T19" fmla="*/ 0 h 78"/>
                    <a:gd name="T20" fmla="*/ 891 w 1777"/>
                    <a:gd name="T21"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7" h="78">
                      <a:moveTo>
                        <a:pt x="891" y="0"/>
                      </a:moveTo>
                      <a:cubicBezTo>
                        <a:pt x="891" y="0"/>
                        <a:pt x="891" y="0"/>
                        <a:pt x="891" y="0"/>
                      </a:cubicBezTo>
                      <a:cubicBezTo>
                        <a:pt x="890" y="0"/>
                        <a:pt x="889" y="0"/>
                        <a:pt x="888" y="0"/>
                      </a:cubicBezTo>
                      <a:cubicBezTo>
                        <a:pt x="888" y="0"/>
                        <a:pt x="887" y="0"/>
                        <a:pt x="886" y="0"/>
                      </a:cubicBezTo>
                      <a:cubicBezTo>
                        <a:pt x="457" y="0"/>
                        <a:pt x="32" y="0"/>
                        <a:pt x="0" y="0"/>
                      </a:cubicBezTo>
                      <a:cubicBezTo>
                        <a:pt x="54" y="0"/>
                        <a:pt x="103" y="78"/>
                        <a:pt x="130" y="78"/>
                      </a:cubicBezTo>
                      <a:cubicBezTo>
                        <a:pt x="143" y="78"/>
                        <a:pt x="511" y="78"/>
                        <a:pt x="886" y="78"/>
                      </a:cubicBezTo>
                      <a:cubicBezTo>
                        <a:pt x="888" y="78"/>
                        <a:pt x="889" y="78"/>
                        <a:pt x="891" y="78"/>
                      </a:cubicBezTo>
                      <a:cubicBezTo>
                        <a:pt x="1266" y="78"/>
                        <a:pt x="1634" y="78"/>
                        <a:pt x="1647" y="78"/>
                      </a:cubicBezTo>
                      <a:cubicBezTo>
                        <a:pt x="1674" y="78"/>
                        <a:pt x="1722" y="0"/>
                        <a:pt x="1777" y="0"/>
                      </a:cubicBezTo>
                      <a:cubicBezTo>
                        <a:pt x="1744" y="0"/>
                        <a:pt x="1319" y="0"/>
                        <a:pt x="891" y="0"/>
                      </a:cubicBezTo>
                      <a:close/>
                    </a:path>
                  </a:pathLst>
                </a:custGeom>
                <a:solidFill>
                  <a:srgbClr val="7BC1C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grpSp>
        </p:grpSp>
        <p:grpSp>
          <p:nvGrpSpPr>
            <p:cNvPr id="231" name="Group 93">
              <a:extLst>
                <a:ext uri="{FF2B5EF4-FFF2-40B4-BE49-F238E27FC236}">
                  <a16:creationId xmlns:a16="http://schemas.microsoft.com/office/drawing/2014/main" id="{3B354332-FB6A-2242-AAEE-14012710870C}"/>
                </a:ext>
              </a:extLst>
            </p:cNvPr>
            <p:cNvGrpSpPr>
              <a:grpSpLocks noChangeAspect="1"/>
            </p:cNvGrpSpPr>
            <p:nvPr/>
          </p:nvGrpSpPr>
          <p:grpSpPr>
            <a:xfrm>
              <a:off x="7644610" y="3508485"/>
              <a:ext cx="3942064" cy="3349516"/>
              <a:chOff x="3776663" y="3475038"/>
              <a:chExt cx="3527425" cy="2997202"/>
            </a:xfrm>
          </p:grpSpPr>
          <p:sp>
            <p:nvSpPr>
              <p:cNvPr id="232" name="Freeform 20">
                <a:extLst>
                  <a:ext uri="{FF2B5EF4-FFF2-40B4-BE49-F238E27FC236}">
                    <a16:creationId xmlns:a16="http://schemas.microsoft.com/office/drawing/2014/main" id="{0533B944-6910-2149-9594-BA1F5422E65D}"/>
                  </a:ext>
                </a:extLst>
              </p:cNvPr>
              <p:cNvSpPr>
                <a:spLocks noChangeAspect="1"/>
              </p:cNvSpPr>
              <p:nvPr/>
            </p:nvSpPr>
            <p:spPr bwMode="auto">
              <a:xfrm>
                <a:off x="6218238" y="4211638"/>
                <a:ext cx="1038225" cy="242888"/>
              </a:xfrm>
              <a:custGeom>
                <a:avLst/>
                <a:gdLst>
                  <a:gd name="T0" fmla="*/ 379 w 483"/>
                  <a:gd name="T1" fmla="*/ 0 h 113"/>
                  <a:gd name="T2" fmla="*/ 0 w 483"/>
                  <a:gd name="T3" fmla="*/ 1 h 113"/>
                  <a:gd name="T4" fmla="*/ 0 w 483"/>
                  <a:gd name="T5" fmla="*/ 113 h 113"/>
                  <a:gd name="T6" fmla="*/ 448 w 483"/>
                  <a:gd name="T7" fmla="*/ 112 h 113"/>
                  <a:gd name="T8" fmla="*/ 379 w 483"/>
                  <a:gd name="T9" fmla="*/ 0 h 113"/>
                </a:gdLst>
                <a:ahLst/>
                <a:cxnLst>
                  <a:cxn ang="0">
                    <a:pos x="T0" y="T1"/>
                  </a:cxn>
                  <a:cxn ang="0">
                    <a:pos x="T2" y="T3"/>
                  </a:cxn>
                  <a:cxn ang="0">
                    <a:pos x="T4" y="T5"/>
                  </a:cxn>
                  <a:cxn ang="0">
                    <a:pos x="T6" y="T7"/>
                  </a:cxn>
                  <a:cxn ang="0">
                    <a:pos x="T8" y="T9"/>
                  </a:cxn>
                </a:cxnLst>
                <a:rect l="0" t="0" r="r" b="b"/>
                <a:pathLst>
                  <a:path w="483" h="113">
                    <a:moveTo>
                      <a:pt x="379" y="0"/>
                    </a:moveTo>
                    <a:cubicBezTo>
                      <a:pt x="293" y="0"/>
                      <a:pt x="0" y="1"/>
                      <a:pt x="0" y="1"/>
                    </a:cubicBezTo>
                    <a:cubicBezTo>
                      <a:pt x="0" y="113"/>
                      <a:pt x="0" y="113"/>
                      <a:pt x="0" y="113"/>
                    </a:cubicBezTo>
                    <a:cubicBezTo>
                      <a:pt x="0" y="113"/>
                      <a:pt x="402" y="112"/>
                      <a:pt x="448" y="112"/>
                    </a:cubicBezTo>
                    <a:cubicBezTo>
                      <a:pt x="483" y="59"/>
                      <a:pt x="441" y="0"/>
                      <a:pt x="379" y="0"/>
                    </a:cubicBezTo>
                    <a:close/>
                  </a:path>
                </a:pathLst>
              </a:custGeom>
              <a:gradFill>
                <a:gsLst>
                  <a:gs pos="0">
                    <a:schemeClr val="accent1">
                      <a:lumMod val="5000"/>
                      <a:lumOff val="95000"/>
                    </a:schemeClr>
                  </a:gs>
                  <a:gs pos="93000">
                    <a:srgbClr val="77C5D7"/>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233" name="Freeform 21">
                <a:extLst>
                  <a:ext uri="{FF2B5EF4-FFF2-40B4-BE49-F238E27FC236}">
                    <a16:creationId xmlns:a16="http://schemas.microsoft.com/office/drawing/2014/main" id="{807EF535-1215-BF4A-939D-8BE7D376C1D6}"/>
                  </a:ext>
                </a:extLst>
              </p:cNvPr>
              <p:cNvSpPr>
                <a:spLocks noChangeAspect="1"/>
              </p:cNvSpPr>
              <p:nvPr/>
            </p:nvSpPr>
            <p:spPr bwMode="auto">
              <a:xfrm>
                <a:off x="6197600" y="3975101"/>
                <a:ext cx="1106488" cy="423863"/>
              </a:xfrm>
              <a:custGeom>
                <a:avLst/>
                <a:gdLst>
                  <a:gd name="T0" fmla="*/ 392 w 514"/>
                  <a:gd name="T1" fmla="*/ 11 h 197"/>
                  <a:gd name="T2" fmla="*/ 13 w 514"/>
                  <a:gd name="T3" fmla="*/ 70 h 197"/>
                  <a:gd name="T4" fmla="*/ 0 w 514"/>
                  <a:gd name="T5" fmla="*/ 197 h 197"/>
                  <a:gd name="T6" fmla="*/ 485 w 514"/>
                  <a:gd name="T7" fmla="*/ 120 h 197"/>
                  <a:gd name="T8" fmla="*/ 392 w 514"/>
                  <a:gd name="T9" fmla="*/ 11 h 197"/>
                </a:gdLst>
                <a:ahLst/>
                <a:cxnLst>
                  <a:cxn ang="0">
                    <a:pos x="T0" y="T1"/>
                  </a:cxn>
                  <a:cxn ang="0">
                    <a:pos x="T2" y="T3"/>
                  </a:cxn>
                  <a:cxn ang="0">
                    <a:pos x="T4" y="T5"/>
                  </a:cxn>
                  <a:cxn ang="0">
                    <a:pos x="T6" y="T7"/>
                  </a:cxn>
                  <a:cxn ang="0">
                    <a:pos x="T8" y="T9"/>
                  </a:cxn>
                </a:cxnLst>
                <a:rect l="0" t="0" r="r" b="b"/>
                <a:pathLst>
                  <a:path w="514" h="197">
                    <a:moveTo>
                      <a:pt x="392" y="11"/>
                    </a:moveTo>
                    <a:cubicBezTo>
                      <a:pt x="299" y="25"/>
                      <a:pt x="13" y="70"/>
                      <a:pt x="13" y="70"/>
                    </a:cubicBezTo>
                    <a:cubicBezTo>
                      <a:pt x="0" y="197"/>
                      <a:pt x="0" y="197"/>
                      <a:pt x="0" y="197"/>
                    </a:cubicBezTo>
                    <a:cubicBezTo>
                      <a:pt x="0" y="197"/>
                      <a:pt x="435" y="128"/>
                      <a:pt x="485" y="120"/>
                    </a:cubicBezTo>
                    <a:cubicBezTo>
                      <a:pt x="514" y="57"/>
                      <a:pt x="458" y="0"/>
                      <a:pt x="392" y="11"/>
                    </a:cubicBezTo>
                    <a:close/>
                  </a:path>
                </a:pathLst>
              </a:custGeom>
              <a:gradFill>
                <a:gsLst>
                  <a:gs pos="0">
                    <a:schemeClr val="accent1">
                      <a:lumMod val="5000"/>
                      <a:lumOff val="95000"/>
                    </a:schemeClr>
                  </a:gs>
                  <a:gs pos="93000">
                    <a:srgbClr val="77C5D7"/>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234" name="Freeform 22">
                <a:extLst>
                  <a:ext uri="{FF2B5EF4-FFF2-40B4-BE49-F238E27FC236}">
                    <a16:creationId xmlns:a16="http://schemas.microsoft.com/office/drawing/2014/main" id="{093A3869-F154-8F49-A88B-66639FA64342}"/>
                  </a:ext>
                </a:extLst>
              </p:cNvPr>
              <p:cNvSpPr>
                <a:spLocks noChangeAspect="1"/>
              </p:cNvSpPr>
              <p:nvPr/>
            </p:nvSpPr>
            <p:spPr bwMode="auto">
              <a:xfrm>
                <a:off x="6267450" y="3719513"/>
                <a:ext cx="989013" cy="661988"/>
              </a:xfrm>
              <a:custGeom>
                <a:avLst/>
                <a:gdLst>
                  <a:gd name="T0" fmla="*/ 330 w 460"/>
                  <a:gd name="T1" fmla="*/ 27 h 308"/>
                  <a:gd name="T2" fmla="*/ 17 w 460"/>
                  <a:gd name="T3" fmla="*/ 166 h 308"/>
                  <a:gd name="T4" fmla="*/ 0 w 460"/>
                  <a:gd name="T5" fmla="*/ 308 h 308"/>
                  <a:gd name="T6" fmla="*/ 449 w 460"/>
                  <a:gd name="T7" fmla="*/ 109 h 308"/>
                  <a:gd name="T8" fmla="*/ 330 w 460"/>
                  <a:gd name="T9" fmla="*/ 27 h 308"/>
                </a:gdLst>
                <a:ahLst/>
                <a:cxnLst>
                  <a:cxn ang="0">
                    <a:pos x="T0" y="T1"/>
                  </a:cxn>
                  <a:cxn ang="0">
                    <a:pos x="T2" y="T3"/>
                  </a:cxn>
                  <a:cxn ang="0">
                    <a:pos x="T4" y="T5"/>
                  </a:cxn>
                  <a:cxn ang="0">
                    <a:pos x="T6" y="T7"/>
                  </a:cxn>
                  <a:cxn ang="0">
                    <a:pos x="T8" y="T9"/>
                  </a:cxn>
                </a:cxnLst>
                <a:rect l="0" t="0" r="r" b="b"/>
                <a:pathLst>
                  <a:path w="460" h="308">
                    <a:moveTo>
                      <a:pt x="330" y="27"/>
                    </a:moveTo>
                    <a:cubicBezTo>
                      <a:pt x="244" y="65"/>
                      <a:pt x="17" y="166"/>
                      <a:pt x="17" y="166"/>
                    </a:cubicBezTo>
                    <a:cubicBezTo>
                      <a:pt x="0" y="308"/>
                      <a:pt x="0" y="308"/>
                      <a:pt x="0" y="308"/>
                    </a:cubicBezTo>
                    <a:cubicBezTo>
                      <a:pt x="0" y="308"/>
                      <a:pt x="403" y="129"/>
                      <a:pt x="449" y="109"/>
                    </a:cubicBezTo>
                    <a:cubicBezTo>
                      <a:pt x="460" y="40"/>
                      <a:pt x="392" y="0"/>
                      <a:pt x="330" y="27"/>
                    </a:cubicBezTo>
                    <a:close/>
                  </a:path>
                </a:pathLst>
              </a:custGeom>
              <a:gradFill>
                <a:gsLst>
                  <a:gs pos="0">
                    <a:schemeClr val="accent1">
                      <a:lumMod val="5000"/>
                      <a:lumOff val="95000"/>
                    </a:schemeClr>
                  </a:gs>
                  <a:gs pos="93000">
                    <a:srgbClr val="77C5D7"/>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235" name="Freeform 23">
                <a:extLst>
                  <a:ext uri="{FF2B5EF4-FFF2-40B4-BE49-F238E27FC236}">
                    <a16:creationId xmlns:a16="http://schemas.microsoft.com/office/drawing/2014/main" id="{E588FD3D-C099-7944-A83A-1131CE29A221}"/>
                  </a:ext>
                </a:extLst>
              </p:cNvPr>
              <p:cNvSpPr>
                <a:spLocks noChangeAspect="1"/>
              </p:cNvSpPr>
              <p:nvPr/>
            </p:nvSpPr>
            <p:spPr bwMode="auto">
              <a:xfrm>
                <a:off x="5111750" y="3475038"/>
                <a:ext cx="1979613" cy="1731963"/>
              </a:xfrm>
              <a:custGeom>
                <a:avLst/>
                <a:gdLst>
                  <a:gd name="T0" fmla="*/ 89 w 920"/>
                  <a:gd name="T1" fmla="*/ 240 h 807"/>
                  <a:gd name="T2" fmla="*/ 0 w 920"/>
                  <a:gd name="T3" fmla="*/ 44 h 807"/>
                  <a:gd name="T4" fmla="*/ 180 w 920"/>
                  <a:gd name="T5" fmla="*/ 74 h 807"/>
                  <a:gd name="T6" fmla="*/ 306 w 920"/>
                  <a:gd name="T7" fmla="*/ 330 h 807"/>
                  <a:gd name="T8" fmla="*/ 570 w 920"/>
                  <a:gd name="T9" fmla="*/ 264 h 807"/>
                  <a:gd name="T10" fmla="*/ 781 w 920"/>
                  <a:gd name="T11" fmla="*/ 48 h 807"/>
                  <a:gd name="T12" fmla="*/ 920 w 920"/>
                  <a:gd name="T13" fmla="*/ 81 h 807"/>
                  <a:gd name="T14" fmla="*/ 333 w 920"/>
                  <a:gd name="T15" fmla="*/ 807 h 807"/>
                  <a:gd name="T16" fmla="*/ 124 w 920"/>
                  <a:gd name="T17" fmla="*/ 660 h 807"/>
                  <a:gd name="T18" fmla="*/ 124 w 920"/>
                  <a:gd name="T19" fmla="*/ 482 h 807"/>
                  <a:gd name="T20" fmla="*/ 89 w 920"/>
                  <a:gd name="T21" fmla="*/ 240 h 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0" h="807">
                    <a:moveTo>
                      <a:pt x="89" y="240"/>
                    </a:moveTo>
                    <a:cubicBezTo>
                      <a:pt x="64" y="183"/>
                      <a:pt x="28" y="102"/>
                      <a:pt x="0" y="44"/>
                    </a:cubicBezTo>
                    <a:cubicBezTo>
                      <a:pt x="43" y="2"/>
                      <a:pt x="156" y="26"/>
                      <a:pt x="180" y="74"/>
                    </a:cubicBezTo>
                    <a:cubicBezTo>
                      <a:pt x="188" y="91"/>
                      <a:pt x="277" y="271"/>
                      <a:pt x="306" y="330"/>
                    </a:cubicBezTo>
                    <a:cubicBezTo>
                      <a:pt x="323" y="331"/>
                      <a:pt x="487" y="344"/>
                      <a:pt x="570" y="264"/>
                    </a:cubicBezTo>
                    <a:cubicBezTo>
                      <a:pt x="641" y="196"/>
                      <a:pt x="744" y="85"/>
                      <a:pt x="781" y="48"/>
                    </a:cubicBezTo>
                    <a:cubicBezTo>
                      <a:pt x="828" y="0"/>
                      <a:pt x="907" y="13"/>
                      <a:pt x="920" y="81"/>
                    </a:cubicBezTo>
                    <a:cubicBezTo>
                      <a:pt x="886" y="116"/>
                      <a:pt x="333" y="807"/>
                      <a:pt x="333" y="807"/>
                    </a:cubicBezTo>
                    <a:cubicBezTo>
                      <a:pt x="124" y="660"/>
                      <a:pt x="124" y="660"/>
                      <a:pt x="124" y="660"/>
                    </a:cubicBezTo>
                    <a:cubicBezTo>
                      <a:pt x="124" y="660"/>
                      <a:pt x="124" y="489"/>
                      <a:pt x="124" y="482"/>
                    </a:cubicBezTo>
                    <a:cubicBezTo>
                      <a:pt x="123" y="429"/>
                      <a:pt x="118" y="306"/>
                      <a:pt x="89" y="240"/>
                    </a:cubicBezTo>
                    <a:close/>
                  </a:path>
                </a:pathLst>
              </a:custGeom>
              <a:gradFill>
                <a:gsLst>
                  <a:gs pos="54000">
                    <a:schemeClr val="accent1">
                      <a:lumMod val="5000"/>
                      <a:lumOff val="95000"/>
                    </a:schemeClr>
                  </a:gs>
                  <a:gs pos="93000">
                    <a:srgbClr val="77C5D7"/>
                  </a:gs>
                </a:gsLst>
                <a:lin ang="5400000" scaled="1"/>
              </a:gradFill>
              <a:ln>
                <a:noFill/>
              </a:ln>
            </p:spPr>
            <p:txBody>
              <a:bodyPr vert="horz" wrap="square" lIns="91440" tIns="45720" rIns="91440" bIns="45720" numCol="1" anchor="t" anchorCtr="0" compatLnSpc="1">
                <a:prstTxWarp prst="textNoShape">
                  <a:avLst/>
                </a:prstTxWarp>
              </a:bodyPr>
              <a:lstStyle/>
              <a:p>
                <a:endParaRPr lang="en-IN"/>
              </a:p>
            </p:txBody>
          </p:sp>
          <p:sp>
            <p:nvSpPr>
              <p:cNvPr id="236" name="Freeform 24">
                <a:extLst>
                  <a:ext uri="{FF2B5EF4-FFF2-40B4-BE49-F238E27FC236}">
                    <a16:creationId xmlns:a16="http://schemas.microsoft.com/office/drawing/2014/main" id="{55540BF4-6AB5-944B-AD9C-6B4CB1D82137}"/>
                  </a:ext>
                </a:extLst>
              </p:cNvPr>
              <p:cNvSpPr>
                <a:spLocks noChangeAspect="1"/>
              </p:cNvSpPr>
              <p:nvPr/>
            </p:nvSpPr>
            <p:spPr bwMode="auto">
              <a:xfrm>
                <a:off x="5124450" y="3584576"/>
                <a:ext cx="160338" cy="225425"/>
              </a:xfrm>
              <a:custGeom>
                <a:avLst/>
                <a:gdLst>
                  <a:gd name="T0" fmla="*/ 45 w 75"/>
                  <a:gd name="T1" fmla="*/ 105 h 105"/>
                  <a:gd name="T2" fmla="*/ 0 w 75"/>
                  <a:gd name="T3" fmla="*/ 4 h 105"/>
                  <a:gd name="T4" fmla="*/ 24 w 75"/>
                  <a:gd name="T5" fmla="*/ 1 h 105"/>
                  <a:gd name="T6" fmla="*/ 49 w 75"/>
                  <a:gd name="T7" fmla="*/ 29 h 105"/>
                  <a:gd name="T8" fmla="*/ 69 w 75"/>
                  <a:gd name="T9" fmla="*/ 75 h 105"/>
                  <a:gd name="T10" fmla="*/ 60 w 75"/>
                  <a:gd name="T11" fmla="*/ 98 h 105"/>
                  <a:gd name="T12" fmla="*/ 45 w 75"/>
                  <a:gd name="T13" fmla="*/ 105 h 105"/>
                </a:gdLst>
                <a:ahLst/>
                <a:cxnLst>
                  <a:cxn ang="0">
                    <a:pos x="T0" y="T1"/>
                  </a:cxn>
                  <a:cxn ang="0">
                    <a:pos x="T2" y="T3"/>
                  </a:cxn>
                  <a:cxn ang="0">
                    <a:pos x="T4" y="T5"/>
                  </a:cxn>
                  <a:cxn ang="0">
                    <a:pos x="T6" y="T7"/>
                  </a:cxn>
                  <a:cxn ang="0">
                    <a:pos x="T8" y="T9"/>
                  </a:cxn>
                  <a:cxn ang="0">
                    <a:pos x="T10" y="T11"/>
                  </a:cxn>
                  <a:cxn ang="0">
                    <a:pos x="T12" y="T13"/>
                  </a:cxn>
                </a:cxnLst>
                <a:rect l="0" t="0" r="r" b="b"/>
                <a:pathLst>
                  <a:path w="75" h="105">
                    <a:moveTo>
                      <a:pt x="45" y="105"/>
                    </a:moveTo>
                    <a:cubicBezTo>
                      <a:pt x="0" y="4"/>
                      <a:pt x="0" y="4"/>
                      <a:pt x="0" y="4"/>
                    </a:cubicBezTo>
                    <a:cubicBezTo>
                      <a:pt x="0" y="4"/>
                      <a:pt x="13" y="0"/>
                      <a:pt x="24" y="1"/>
                    </a:cubicBezTo>
                    <a:cubicBezTo>
                      <a:pt x="35" y="2"/>
                      <a:pt x="42" y="14"/>
                      <a:pt x="49" y="29"/>
                    </a:cubicBezTo>
                    <a:cubicBezTo>
                      <a:pt x="49" y="30"/>
                      <a:pt x="69" y="74"/>
                      <a:pt x="69" y="75"/>
                    </a:cubicBezTo>
                    <a:cubicBezTo>
                      <a:pt x="75" y="87"/>
                      <a:pt x="64" y="96"/>
                      <a:pt x="60" y="98"/>
                    </a:cubicBezTo>
                    <a:cubicBezTo>
                      <a:pt x="55" y="100"/>
                      <a:pt x="45" y="105"/>
                      <a:pt x="45" y="105"/>
                    </a:cubicBezTo>
                    <a:close/>
                  </a:path>
                </a:pathLst>
              </a:custGeom>
              <a:solidFill>
                <a:srgbClr val="9CD6E4"/>
              </a:solidFill>
              <a:ln>
                <a:noFill/>
              </a:ln>
            </p:spPr>
            <p:txBody>
              <a:bodyPr vert="horz" wrap="square" lIns="91440" tIns="45720" rIns="91440" bIns="45720" numCol="1" anchor="t" anchorCtr="0" compatLnSpc="1">
                <a:prstTxWarp prst="textNoShape">
                  <a:avLst/>
                </a:prstTxWarp>
              </a:bodyPr>
              <a:lstStyle/>
              <a:p>
                <a:endParaRPr lang="en-IN"/>
              </a:p>
            </p:txBody>
          </p:sp>
          <p:sp>
            <p:nvSpPr>
              <p:cNvPr id="237" name="Freeform 25">
                <a:extLst>
                  <a:ext uri="{FF2B5EF4-FFF2-40B4-BE49-F238E27FC236}">
                    <a16:creationId xmlns:a16="http://schemas.microsoft.com/office/drawing/2014/main" id="{2F8E36CC-B77F-054C-85A4-1451344C4D4E}"/>
                  </a:ext>
                </a:extLst>
              </p:cNvPr>
              <p:cNvSpPr>
                <a:spLocks noChangeAspect="1"/>
              </p:cNvSpPr>
              <p:nvPr/>
            </p:nvSpPr>
            <p:spPr bwMode="auto">
              <a:xfrm>
                <a:off x="6904038" y="3643313"/>
                <a:ext cx="173038" cy="168275"/>
              </a:xfrm>
              <a:custGeom>
                <a:avLst/>
                <a:gdLst>
                  <a:gd name="T0" fmla="*/ 24 w 80"/>
                  <a:gd name="T1" fmla="*/ 79 h 79"/>
                  <a:gd name="T2" fmla="*/ 80 w 80"/>
                  <a:gd name="T3" fmla="*/ 12 h 79"/>
                  <a:gd name="T4" fmla="*/ 57 w 80"/>
                  <a:gd name="T5" fmla="*/ 2 h 79"/>
                  <a:gd name="T6" fmla="*/ 26 w 80"/>
                  <a:gd name="T7" fmla="*/ 23 h 79"/>
                  <a:gd name="T8" fmla="*/ 9 w 80"/>
                  <a:gd name="T9" fmla="*/ 43 h 79"/>
                  <a:gd name="T10" fmla="*/ 12 w 80"/>
                  <a:gd name="T11" fmla="*/ 69 h 79"/>
                  <a:gd name="T12" fmla="*/ 24 w 80"/>
                  <a:gd name="T13" fmla="*/ 79 h 79"/>
                </a:gdLst>
                <a:ahLst/>
                <a:cxnLst>
                  <a:cxn ang="0">
                    <a:pos x="T0" y="T1"/>
                  </a:cxn>
                  <a:cxn ang="0">
                    <a:pos x="T2" y="T3"/>
                  </a:cxn>
                  <a:cxn ang="0">
                    <a:pos x="T4" y="T5"/>
                  </a:cxn>
                  <a:cxn ang="0">
                    <a:pos x="T6" y="T7"/>
                  </a:cxn>
                  <a:cxn ang="0">
                    <a:pos x="T8" y="T9"/>
                  </a:cxn>
                  <a:cxn ang="0">
                    <a:pos x="T10" y="T11"/>
                  </a:cxn>
                  <a:cxn ang="0">
                    <a:pos x="T12" y="T13"/>
                  </a:cxn>
                </a:cxnLst>
                <a:rect l="0" t="0" r="r" b="b"/>
                <a:pathLst>
                  <a:path w="80" h="79">
                    <a:moveTo>
                      <a:pt x="24" y="79"/>
                    </a:moveTo>
                    <a:cubicBezTo>
                      <a:pt x="80" y="12"/>
                      <a:pt x="80" y="12"/>
                      <a:pt x="80" y="12"/>
                    </a:cubicBezTo>
                    <a:cubicBezTo>
                      <a:pt x="80" y="12"/>
                      <a:pt x="69" y="4"/>
                      <a:pt x="57" y="2"/>
                    </a:cubicBezTo>
                    <a:cubicBezTo>
                      <a:pt x="46" y="0"/>
                      <a:pt x="36" y="9"/>
                      <a:pt x="26" y="23"/>
                    </a:cubicBezTo>
                    <a:cubicBezTo>
                      <a:pt x="25" y="23"/>
                      <a:pt x="9" y="43"/>
                      <a:pt x="9" y="43"/>
                    </a:cubicBezTo>
                    <a:cubicBezTo>
                      <a:pt x="0" y="53"/>
                      <a:pt x="8" y="65"/>
                      <a:pt x="12" y="69"/>
                    </a:cubicBezTo>
                    <a:cubicBezTo>
                      <a:pt x="15" y="72"/>
                      <a:pt x="24" y="79"/>
                      <a:pt x="24" y="79"/>
                    </a:cubicBezTo>
                    <a:close/>
                  </a:path>
                </a:pathLst>
              </a:custGeom>
              <a:solidFill>
                <a:srgbClr val="9CD6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238" name="Freeform 26">
                <a:extLst>
                  <a:ext uri="{FF2B5EF4-FFF2-40B4-BE49-F238E27FC236}">
                    <a16:creationId xmlns:a16="http://schemas.microsoft.com/office/drawing/2014/main" id="{FB710001-AC85-EE47-8015-3545EEBD07F2}"/>
                  </a:ext>
                </a:extLst>
              </p:cNvPr>
              <p:cNvSpPr>
                <a:spLocks noChangeAspect="1"/>
              </p:cNvSpPr>
              <p:nvPr/>
            </p:nvSpPr>
            <p:spPr bwMode="auto">
              <a:xfrm>
                <a:off x="7018338" y="3908426"/>
                <a:ext cx="193675" cy="131763"/>
              </a:xfrm>
              <a:custGeom>
                <a:avLst/>
                <a:gdLst>
                  <a:gd name="T0" fmla="*/ 10 w 90"/>
                  <a:gd name="T1" fmla="*/ 61 h 61"/>
                  <a:gd name="T2" fmla="*/ 90 w 90"/>
                  <a:gd name="T3" fmla="*/ 25 h 61"/>
                  <a:gd name="T4" fmla="*/ 73 w 90"/>
                  <a:gd name="T5" fmla="*/ 7 h 61"/>
                  <a:gd name="T6" fmla="*/ 36 w 90"/>
                  <a:gd name="T7" fmla="*/ 11 h 61"/>
                  <a:gd name="T8" fmla="*/ 12 w 90"/>
                  <a:gd name="T9" fmla="*/ 23 h 61"/>
                  <a:gd name="T10" fmla="*/ 3 w 90"/>
                  <a:gd name="T11" fmla="*/ 46 h 61"/>
                  <a:gd name="T12" fmla="*/ 10 w 90"/>
                  <a:gd name="T13" fmla="*/ 61 h 61"/>
                </a:gdLst>
                <a:ahLst/>
                <a:cxnLst>
                  <a:cxn ang="0">
                    <a:pos x="T0" y="T1"/>
                  </a:cxn>
                  <a:cxn ang="0">
                    <a:pos x="T2" y="T3"/>
                  </a:cxn>
                  <a:cxn ang="0">
                    <a:pos x="T4" y="T5"/>
                  </a:cxn>
                  <a:cxn ang="0">
                    <a:pos x="T6" y="T7"/>
                  </a:cxn>
                  <a:cxn ang="0">
                    <a:pos x="T8" y="T9"/>
                  </a:cxn>
                  <a:cxn ang="0">
                    <a:pos x="T10" y="T11"/>
                  </a:cxn>
                  <a:cxn ang="0">
                    <a:pos x="T12" y="T13"/>
                  </a:cxn>
                </a:cxnLst>
                <a:rect l="0" t="0" r="r" b="b"/>
                <a:pathLst>
                  <a:path w="90" h="61">
                    <a:moveTo>
                      <a:pt x="10" y="61"/>
                    </a:moveTo>
                    <a:cubicBezTo>
                      <a:pt x="90" y="25"/>
                      <a:pt x="90" y="25"/>
                      <a:pt x="90" y="25"/>
                    </a:cubicBezTo>
                    <a:cubicBezTo>
                      <a:pt x="90" y="25"/>
                      <a:pt x="83" y="14"/>
                      <a:pt x="73" y="7"/>
                    </a:cubicBezTo>
                    <a:cubicBezTo>
                      <a:pt x="64" y="0"/>
                      <a:pt x="52" y="4"/>
                      <a:pt x="36" y="11"/>
                    </a:cubicBezTo>
                    <a:cubicBezTo>
                      <a:pt x="35" y="12"/>
                      <a:pt x="12" y="22"/>
                      <a:pt x="12" y="23"/>
                    </a:cubicBezTo>
                    <a:cubicBezTo>
                      <a:pt x="0" y="28"/>
                      <a:pt x="1" y="42"/>
                      <a:pt x="3" y="46"/>
                    </a:cubicBezTo>
                    <a:cubicBezTo>
                      <a:pt x="5" y="51"/>
                      <a:pt x="10" y="61"/>
                      <a:pt x="10" y="61"/>
                    </a:cubicBezTo>
                    <a:close/>
                  </a:path>
                </a:pathLst>
              </a:custGeom>
              <a:solidFill>
                <a:srgbClr val="9CD6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239" name="Freeform 27">
                <a:extLst>
                  <a:ext uri="{FF2B5EF4-FFF2-40B4-BE49-F238E27FC236}">
                    <a16:creationId xmlns:a16="http://schemas.microsoft.com/office/drawing/2014/main" id="{F45089BB-0DED-594E-9A25-73B6553C47F8}"/>
                  </a:ext>
                </a:extLst>
              </p:cNvPr>
              <p:cNvSpPr>
                <a:spLocks noChangeAspect="1"/>
              </p:cNvSpPr>
              <p:nvPr/>
            </p:nvSpPr>
            <p:spPr bwMode="auto">
              <a:xfrm>
                <a:off x="7026275" y="4170363"/>
                <a:ext cx="193675" cy="96838"/>
              </a:xfrm>
              <a:custGeom>
                <a:avLst/>
                <a:gdLst>
                  <a:gd name="T0" fmla="*/ 3 w 90"/>
                  <a:gd name="T1" fmla="*/ 45 h 45"/>
                  <a:gd name="T2" fmla="*/ 90 w 90"/>
                  <a:gd name="T3" fmla="*/ 31 h 45"/>
                  <a:gd name="T4" fmla="*/ 79 w 90"/>
                  <a:gd name="T5" fmla="*/ 9 h 45"/>
                  <a:gd name="T6" fmla="*/ 42 w 90"/>
                  <a:gd name="T7" fmla="*/ 4 h 45"/>
                  <a:gd name="T8" fmla="*/ 15 w 90"/>
                  <a:gd name="T9" fmla="*/ 8 h 45"/>
                  <a:gd name="T10" fmla="*/ 1 w 90"/>
                  <a:gd name="T11" fmla="*/ 29 h 45"/>
                  <a:gd name="T12" fmla="*/ 3 w 90"/>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90" h="45">
                    <a:moveTo>
                      <a:pt x="3" y="45"/>
                    </a:moveTo>
                    <a:cubicBezTo>
                      <a:pt x="90" y="31"/>
                      <a:pt x="90" y="31"/>
                      <a:pt x="90" y="31"/>
                    </a:cubicBezTo>
                    <a:cubicBezTo>
                      <a:pt x="90" y="31"/>
                      <a:pt x="86" y="18"/>
                      <a:pt x="79" y="9"/>
                    </a:cubicBezTo>
                    <a:cubicBezTo>
                      <a:pt x="72" y="0"/>
                      <a:pt x="59" y="1"/>
                      <a:pt x="42" y="4"/>
                    </a:cubicBezTo>
                    <a:cubicBezTo>
                      <a:pt x="41" y="4"/>
                      <a:pt x="16" y="8"/>
                      <a:pt x="15" y="8"/>
                    </a:cubicBezTo>
                    <a:cubicBezTo>
                      <a:pt x="2" y="10"/>
                      <a:pt x="0" y="24"/>
                      <a:pt x="1" y="29"/>
                    </a:cubicBezTo>
                    <a:cubicBezTo>
                      <a:pt x="2" y="34"/>
                      <a:pt x="3" y="45"/>
                      <a:pt x="3" y="45"/>
                    </a:cubicBezTo>
                    <a:close/>
                  </a:path>
                </a:pathLst>
              </a:custGeom>
              <a:solidFill>
                <a:srgbClr val="9CD6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240" name="Freeform 28">
                <a:extLst>
                  <a:ext uri="{FF2B5EF4-FFF2-40B4-BE49-F238E27FC236}">
                    <a16:creationId xmlns:a16="http://schemas.microsoft.com/office/drawing/2014/main" id="{BD614F2F-4BBC-9145-AC87-6F532F01A163}"/>
                  </a:ext>
                </a:extLst>
              </p:cNvPr>
              <p:cNvSpPr>
                <a:spLocks noChangeAspect="1"/>
              </p:cNvSpPr>
              <p:nvPr/>
            </p:nvSpPr>
            <p:spPr bwMode="auto">
              <a:xfrm>
                <a:off x="6965950" y="4376738"/>
                <a:ext cx="190500" cy="74613"/>
              </a:xfrm>
              <a:custGeom>
                <a:avLst/>
                <a:gdLst>
                  <a:gd name="T0" fmla="*/ 0 w 88"/>
                  <a:gd name="T1" fmla="*/ 35 h 35"/>
                  <a:gd name="T2" fmla="*/ 88 w 88"/>
                  <a:gd name="T3" fmla="*/ 35 h 35"/>
                  <a:gd name="T4" fmla="*/ 80 w 88"/>
                  <a:gd name="T5" fmla="*/ 11 h 35"/>
                  <a:gd name="T6" fmla="*/ 45 w 88"/>
                  <a:gd name="T7" fmla="*/ 1 h 35"/>
                  <a:gd name="T8" fmla="*/ 18 w 88"/>
                  <a:gd name="T9" fmla="*/ 1 h 35"/>
                  <a:gd name="T10" fmla="*/ 0 w 88"/>
                  <a:gd name="T11" fmla="*/ 19 h 35"/>
                  <a:gd name="T12" fmla="*/ 0 w 88"/>
                  <a:gd name="T13" fmla="*/ 35 h 35"/>
                </a:gdLst>
                <a:ahLst/>
                <a:cxnLst>
                  <a:cxn ang="0">
                    <a:pos x="T0" y="T1"/>
                  </a:cxn>
                  <a:cxn ang="0">
                    <a:pos x="T2" y="T3"/>
                  </a:cxn>
                  <a:cxn ang="0">
                    <a:pos x="T4" y="T5"/>
                  </a:cxn>
                  <a:cxn ang="0">
                    <a:pos x="T6" y="T7"/>
                  </a:cxn>
                  <a:cxn ang="0">
                    <a:pos x="T8" y="T9"/>
                  </a:cxn>
                  <a:cxn ang="0">
                    <a:pos x="T10" y="T11"/>
                  </a:cxn>
                  <a:cxn ang="0">
                    <a:pos x="T12" y="T13"/>
                  </a:cxn>
                </a:cxnLst>
                <a:rect l="0" t="0" r="r" b="b"/>
                <a:pathLst>
                  <a:path w="88" h="35">
                    <a:moveTo>
                      <a:pt x="0" y="35"/>
                    </a:moveTo>
                    <a:cubicBezTo>
                      <a:pt x="88" y="35"/>
                      <a:pt x="88" y="35"/>
                      <a:pt x="88" y="35"/>
                    </a:cubicBezTo>
                    <a:cubicBezTo>
                      <a:pt x="88" y="35"/>
                      <a:pt x="86" y="22"/>
                      <a:pt x="80" y="11"/>
                    </a:cubicBezTo>
                    <a:cubicBezTo>
                      <a:pt x="75" y="2"/>
                      <a:pt x="62" y="0"/>
                      <a:pt x="45" y="1"/>
                    </a:cubicBezTo>
                    <a:cubicBezTo>
                      <a:pt x="44" y="1"/>
                      <a:pt x="18" y="1"/>
                      <a:pt x="18" y="1"/>
                    </a:cubicBezTo>
                    <a:cubicBezTo>
                      <a:pt x="4" y="1"/>
                      <a:pt x="0" y="14"/>
                      <a:pt x="0" y="19"/>
                    </a:cubicBezTo>
                    <a:cubicBezTo>
                      <a:pt x="0" y="24"/>
                      <a:pt x="0" y="35"/>
                      <a:pt x="0" y="35"/>
                    </a:cubicBezTo>
                    <a:close/>
                  </a:path>
                </a:pathLst>
              </a:custGeom>
              <a:solidFill>
                <a:srgbClr val="9CD6E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241" name="Freeform 29">
                <a:extLst>
                  <a:ext uri="{FF2B5EF4-FFF2-40B4-BE49-F238E27FC236}">
                    <a16:creationId xmlns:a16="http://schemas.microsoft.com/office/drawing/2014/main" id="{6AB80738-33B1-AA41-9FC0-10DD0E172164}"/>
                  </a:ext>
                </a:extLst>
              </p:cNvPr>
              <p:cNvSpPr>
                <a:spLocks noChangeAspect="1"/>
              </p:cNvSpPr>
              <p:nvPr/>
            </p:nvSpPr>
            <p:spPr bwMode="auto">
              <a:xfrm>
                <a:off x="4937125" y="4619626"/>
                <a:ext cx="1046163" cy="987425"/>
              </a:xfrm>
              <a:custGeom>
                <a:avLst/>
                <a:gdLst>
                  <a:gd name="T0" fmla="*/ 446 w 659"/>
                  <a:gd name="T1" fmla="*/ 622 h 622"/>
                  <a:gd name="T2" fmla="*/ 0 w 659"/>
                  <a:gd name="T3" fmla="*/ 262 h 622"/>
                  <a:gd name="T4" fmla="*/ 213 w 659"/>
                  <a:gd name="T5" fmla="*/ 0 h 622"/>
                  <a:gd name="T6" fmla="*/ 659 w 659"/>
                  <a:gd name="T7" fmla="*/ 360 h 622"/>
                  <a:gd name="T8" fmla="*/ 446 w 659"/>
                  <a:gd name="T9" fmla="*/ 622 h 622"/>
                </a:gdLst>
                <a:ahLst/>
                <a:cxnLst>
                  <a:cxn ang="0">
                    <a:pos x="T0" y="T1"/>
                  </a:cxn>
                  <a:cxn ang="0">
                    <a:pos x="T2" y="T3"/>
                  </a:cxn>
                  <a:cxn ang="0">
                    <a:pos x="T4" y="T5"/>
                  </a:cxn>
                  <a:cxn ang="0">
                    <a:pos x="T6" y="T7"/>
                  </a:cxn>
                  <a:cxn ang="0">
                    <a:pos x="T8" y="T9"/>
                  </a:cxn>
                </a:cxnLst>
                <a:rect l="0" t="0" r="r" b="b"/>
                <a:pathLst>
                  <a:path w="659" h="622">
                    <a:moveTo>
                      <a:pt x="446" y="622"/>
                    </a:moveTo>
                    <a:lnTo>
                      <a:pt x="0" y="262"/>
                    </a:lnTo>
                    <a:lnTo>
                      <a:pt x="213" y="0"/>
                    </a:lnTo>
                    <a:lnTo>
                      <a:pt x="659" y="360"/>
                    </a:lnTo>
                    <a:lnTo>
                      <a:pt x="446" y="62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IN"/>
              </a:p>
            </p:txBody>
          </p:sp>
          <p:sp>
            <p:nvSpPr>
              <p:cNvPr id="242" name="Freeform 30">
                <a:extLst>
                  <a:ext uri="{FF2B5EF4-FFF2-40B4-BE49-F238E27FC236}">
                    <a16:creationId xmlns:a16="http://schemas.microsoft.com/office/drawing/2014/main" id="{B6DDCFB8-3A4A-C245-8825-0D9A035D3C5A}"/>
                  </a:ext>
                </a:extLst>
              </p:cNvPr>
              <p:cNvSpPr>
                <a:spLocks noChangeAspect="1"/>
              </p:cNvSpPr>
              <p:nvPr/>
            </p:nvSpPr>
            <p:spPr bwMode="auto">
              <a:xfrm>
                <a:off x="4937125" y="4619626"/>
                <a:ext cx="1046163" cy="987425"/>
              </a:xfrm>
              <a:custGeom>
                <a:avLst/>
                <a:gdLst>
                  <a:gd name="T0" fmla="*/ 446 w 659"/>
                  <a:gd name="T1" fmla="*/ 622 h 622"/>
                  <a:gd name="T2" fmla="*/ 0 w 659"/>
                  <a:gd name="T3" fmla="*/ 262 h 622"/>
                  <a:gd name="T4" fmla="*/ 213 w 659"/>
                  <a:gd name="T5" fmla="*/ 0 h 622"/>
                  <a:gd name="T6" fmla="*/ 659 w 659"/>
                  <a:gd name="T7" fmla="*/ 360 h 622"/>
                  <a:gd name="T8" fmla="*/ 446 w 659"/>
                  <a:gd name="T9" fmla="*/ 622 h 622"/>
                </a:gdLst>
                <a:ahLst/>
                <a:cxnLst>
                  <a:cxn ang="0">
                    <a:pos x="T0" y="T1"/>
                  </a:cxn>
                  <a:cxn ang="0">
                    <a:pos x="T2" y="T3"/>
                  </a:cxn>
                  <a:cxn ang="0">
                    <a:pos x="T4" y="T5"/>
                  </a:cxn>
                  <a:cxn ang="0">
                    <a:pos x="T6" y="T7"/>
                  </a:cxn>
                  <a:cxn ang="0">
                    <a:pos x="T8" y="T9"/>
                  </a:cxn>
                </a:cxnLst>
                <a:rect l="0" t="0" r="r" b="b"/>
                <a:pathLst>
                  <a:path w="659" h="622">
                    <a:moveTo>
                      <a:pt x="446" y="622"/>
                    </a:moveTo>
                    <a:lnTo>
                      <a:pt x="0" y="262"/>
                    </a:lnTo>
                    <a:lnTo>
                      <a:pt x="213" y="0"/>
                    </a:lnTo>
                    <a:lnTo>
                      <a:pt x="659" y="360"/>
                    </a:lnTo>
                    <a:lnTo>
                      <a:pt x="446" y="6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IN"/>
              </a:p>
            </p:txBody>
          </p:sp>
          <p:sp>
            <p:nvSpPr>
              <p:cNvPr id="243" name="Freeform 31">
                <a:extLst>
                  <a:ext uri="{FF2B5EF4-FFF2-40B4-BE49-F238E27FC236}">
                    <a16:creationId xmlns:a16="http://schemas.microsoft.com/office/drawing/2014/main" id="{7E361C3E-32FA-024B-B98F-E5CBB19DE45D}"/>
                  </a:ext>
                </a:extLst>
              </p:cNvPr>
              <p:cNvSpPr>
                <a:spLocks noChangeAspect="1"/>
              </p:cNvSpPr>
              <p:nvPr/>
            </p:nvSpPr>
            <p:spPr bwMode="auto">
              <a:xfrm>
                <a:off x="3776663" y="4806952"/>
                <a:ext cx="2124074" cy="1665288"/>
              </a:xfrm>
              <a:custGeom>
                <a:avLst/>
                <a:gdLst>
                  <a:gd name="T0" fmla="*/ 815 w 1338"/>
                  <a:gd name="T1" fmla="*/ 1048 h 1049"/>
                  <a:gd name="T2" fmla="*/ 548 w 1338"/>
                  <a:gd name="T3" fmla="*/ 1049 h 1049"/>
                  <a:gd name="T4" fmla="*/ 0 w 1338"/>
                  <a:gd name="T5" fmla="*/ 1049 h 1049"/>
                  <a:gd name="T6" fmla="*/ 843 w 1338"/>
                  <a:gd name="T7" fmla="*/ 0 h 1049"/>
                  <a:gd name="T8" fmla="*/ 1338 w 1338"/>
                  <a:gd name="T9" fmla="*/ 399 h 1049"/>
                  <a:gd name="T10" fmla="*/ 815 w 1338"/>
                  <a:gd name="T11" fmla="*/ 1048 h 1049"/>
                </a:gdLst>
                <a:ahLst/>
                <a:cxnLst>
                  <a:cxn ang="0">
                    <a:pos x="T0" y="T1"/>
                  </a:cxn>
                  <a:cxn ang="0">
                    <a:pos x="T2" y="T3"/>
                  </a:cxn>
                  <a:cxn ang="0">
                    <a:pos x="T4" y="T5"/>
                  </a:cxn>
                  <a:cxn ang="0">
                    <a:pos x="T6" y="T7"/>
                  </a:cxn>
                  <a:cxn ang="0">
                    <a:pos x="T8" y="T9"/>
                  </a:cxn>
                  <a:cxn ang="0">
                    <a:pos x="T10" y="T11"/>
                  </a:cxn>
                </a:cxnLst>
                <a:rect l="0" t="0" r="r" b="b"/>
                <a:pathLst>
                  <a:path w="1338" h="1049">
                    <a:moveTo>
                      <a:pt x="815" y="1048"/>
                    </a:moveTo>
                    <a:lnTo>
                      <a:pt x="548" y="1049"/>
                    </a:lnTo>
                    <a:lnTo>
                      <a:pt x="0" y="1049"/>
                    </a:lnTo>
                    <a:lnTo>
                      <a:pt x="843" y="0"/>
                    </a:lnTo>
                    <a:lnTo>
                      <a:pt x="1338" y="399"/>
                    </a:lnTo>
                    <a:lnTo>
                      <a:pt x="815" y="1048"/>
                    </a:lnTo>
                    <a:close/>
                  </a:path>
                </a:pathLst>
              </a:custGeom>
              <a:solidFill>
                <a:schemeClr val="tx2">
                  <a:lumMod val="50000"/>
                </a:schemeClr>
              </a:solidFill>
              <a:ln>
                <a:noFill/>
              </a:ln>
            </p:spPr>
            <p:txBody>
              <a:bodyPr vert="horz" wrap="square" lIns="91440" tIns="45720" rIns="91440" bIns="45720" numCol="1" anchor="t" anchorCtr="0" compatLnSpc="1">
                <a:prstTxWarp prst="textNoShape">
                  <a:avLst/>
                </a:prstTxWarp>
              </a:bodyPr>
              <a:lstStyle/>
              <a:p>
                <a:endParaRPr lang="en-IN" dirty="0"/>
              </a:p>
            </p:txBody>
          </p:sp>
          <p:sp>
            <p:nvSpPr>
              <p:cNvPr id="244" name="Oval 33">
                <a:extLst>
                  <a:ext uri="{FF2B5EF4-FFF2-40B4-BE49-F238E27FC236}">
                    <a16:creationId xmlns:a16="http://schemas.microsoft.com/office/drawing/2014/main" id="{060E22EA-B10E-5D46-97DA-BD079B13E2BF}"/>
                  </a:ext>
                </a:extLst>
              </p:cNvPr>
              <p:cNvSpPr>
                <a:spLocks noChangeAspect="1" noChangeArrowheads="1"/>
              </p:cNvSpPr>
              <p:nvPr/>
            </p:nvSpPr>
            <p:spPr bwMode="auto">
              <a:xfrm>
                <a:off x="5529263" y="5395913"/>
                <a:ext cx="180975" cy="18097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en-IN"/>
              </a:p>
            </p:txBody>
          </p:sp>
        </p:grpSp>
      </p:grpSp>
    </p:spTree>
    <p:extLst>
      <p:ext uri="{BB962C8B-B14F-4D97-AF65-F5344CB8AC3E}">
        <p14:creationId xmlns:p14="http://schemas.microsoft.com/office/powerpoint/2010/main" val="179655809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ndex_3">
    <p:spTree>
      <p:nvGrpSpPr>
        <p:cNvPr id="1" name=""/>
        <p:cNvGrpSpPr/>
        <p:nvPr/>
      </p:nvGrpSpPr>
      <p:grpSpPr>
        <a:xfrm>
          <a:off x="0" y="0"/>
          <a:ext cx="0" cy="0"/>
          <a:chOff x="0" y="0"/>
          <a:chExt cx="0" cy="0"/>
        </a:xfrm>
      </p:grpSpPr>
      <p:cxnSp>
        <p:nvCxnSpPr>
          <p:cNvPr id="81" name="직선 연결선[R] 80">
            <a:extLst>
              <a:ext uri="{FF2B5EF4-FFF2-40B4-BE49-F238E27FC236}">
                <a16:creationId xmlns:a16="http://schemas.microsoft.com/office/drawing/2014/main" id="{6FF2DA7A-31C3-4D48-84D7-FC51E0EDB828}"/>
              </a:ext>
            </a:extLst>
          </p:cNvPr>
          <p:cNvCxnSpPr>
            <a:cxnSpLocks/>
          </p:cNvCxnSpPr>
          <p:nvPr userDrawn="1"/>
        </p:nvCxnSpPr>
        <p:spPr>
          <a:xfrm>
            <a:off x="0" y="1112519"/>
            <a:ext cx="12192000" cy="0"/>
          </a:xfrm>
          <a:prstGeom prst="line">
            <a:avLst/>
          </a:prstGeom>
          <a:ln w="19050">
            <a:solidFill>
              <a:schemeClr val="bg1">
                <a:lumMod val="75000"/>
                <a:alpha val="26000"/>
              </a:schemeClr>
            </a:solidFill>
          </a:ln>
        </p:spPr>
        <p:style>
          <a:lnRef idx="1">
            <a:schemeClr val="accent1"/>
          </a:lnRef>
          <a:fillRef idx="0">
            <a:schemeClr val="accent1"/>
          </a:fillRef>
          <a:effectRef idx="0">
            <a:schemeClr val="accent1"/>
          </a:effectRef>
          <a:fontRef idx="minor">
            <a:schemeClr val="tx1"/>
          </a:fontRef>
        </p:style>
      </p:cxnSp>
      <p:sp>
        <p:nvSpPr>
          <p:cNvPr id="80" name="Google Shape;32;p5">
            <a:extLst>
              <a:ext uri="{FF2B5EF4-FFF2-40B4-BE49-F238E27FC236}">
                <a16:creationId xmlns:a16="http://schemas.microsoft.com/office/drawing/2014/main" id="{633E382C-96AF-B943-AECC-6776A8CCFEE3}"/>
              </a:ext>
            </a:extLst>
          </p:cNvPr>
          <p:cNvSpPr/>
          <p:nvPr userDrawn="1"/>
        </p:nvSpPr>
        <p:spPr>
          <a:xfrm>
            <a:off x="7532914" y="0"/>
            <a:ext cx="4659086" cy="6858000"/>
          </a:xfrm>
          <a:prstGeom prst="rect">
            <a:avLst/>
          </a:prstGeom>
          <a:solidFill>
            <a:srgbClr val="0779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nvGrpSpPr>
          <p:cNvPr id="35" name="Group 678">
            <a:extLst>
              <a:ext uri="{FF2B5EF4-FFF2-40B4-BE49-F238E27FC236}">
                <a16:creationId xmlns:a16="http://schemas.microsoft.com/office/drawing/2014/main" id="{C796C370-E9B3-0B4D-BEF2-A3850AD06E77}"/>
              </a:ext>
            </a:extLst>
          </p:cNvPr>
          <p:cNvGrpSpPr>
            <a:grpSpLocks noChangeAspect="1"/>
          </p:cNvGrpSpPr>
          <p:nvPr userDrawn="1"/>
        </p:nvGrpSpPr>
        <p:grpSpPr>
          <a:xfrm flipH="1">
            <a:off x="8305800" y="1784516"/>
            <a:ext cx="3189514" cy="5088187"/>
            <a:chOff x="10285413" y="2230438"/>
            <a:chExt cx="741363" cy="1182686"/>
          </a:xfrm>
        </p:grpSpPr>
        <p:sp>
          <p:nvSpPr>
            <p:cNvPr id="36" name="Freeform 668">
              <a:extLst>
                <a:ext uri="{FF2B5EF4-FFF2-40B4-BE49-F238E27FC236}">
                  <a16:creationId xmlns:a16="http://schemas.microsoft.com/office/drawing/2014/main" id="{4D70FE7A-77E8-AD4A-943E-260CF6B33CF2}"/>
                </a:ext>
              </a:extLst>
            </p:cNvPr>
            <p:cNvSpPr>
              <a:spLocks noChangeAspect="1"/>
            </p:cNvSpPr>
            <p:nvPr/>
          </p:nvSpPr>
          <p:spPr bwMode="auto">
            <a:xfrm>
              <a:off x="10933113" y="2290763"/>
              <a:ext cx="34925" cy="41275"/>
            </a:xfrm>
            <a:custGeom>
              <a:avLst/>
              <a:gdLst>
                <a:gd name="T0" fmla="*/ 8 w 28"/>
                <a:gd name="T1" fmla="*/ 32 h 33"/>
                <a:gd name="T2" fmla="*/ 9 w 28"/>
                <a:gd name="T3" fmla="*/ 26 h 33"/>
                <a:gd name="T4" fmla="*/ 0 w 28"/>
                <a:gd name="T5" fmla="*/ 2 h 33"/>
                <a:gd name="T6" fmla="*/ 7 w 28"/>
                <a:gd name="T7" fmla="*/ 7 h 33"/>
                <a:gd name="T8" fmla="*/ 11 w 28"/>
                <a:gd name="T9" fmla="*/ 11 h 33"/>
                <a:gd name="T10" fmla="*/ 15 w 28"/>
                <a:gd name="T11" fmla="*/ 0 h 33"/>
                <a:gd name="T12" fmla="*/ 28 w 28"/>
                <a:gd name="T13" fmla="*/ 3 h 33"/>
                <a:gd name="T14" fmla="*/ 28 w 28"/>
                <a:gd name="T15" fmla="*/ 6 h 33"/>
                <a:gd name="T16" fmla="*/ 26 w 28"/>
                <a:gd name="T17" fmla="*/ 15 h 33"/>
                <a:gd name="T18" fmla="*/ 20 w 28"/>
                <a:gd name="T19" fmla="*/ 26 h 33"/>
                <a:gd name="T20" fmla="*/ 20 w 28"/>
                <a:gd name="T21" fmla="*/ 33 h 33"/>
                <a:gd name="T22" fmla="*/ 8 w 28"/>
                <a:gd name="T23" fmla="*/ 3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33">
                  <a:moveTo>
                    <a:pt x="8" y="32"/>
                  </a:moveTo>
                  <a:cubicBezTo>
                    <a:pt x="8" y="32"/>
                    <a:pt x="10" y="28"/>
                    <a:pt x="9" y="26"/>
                  </a:cubicBezTo>
                  <a:cubicBezTo>
                    <a:pt x="9" y="24"/>
                    <a:pt x="0" y="2"/>
                    <a:pt x="0" y="2"/>
                  </a:cubicBezTo>
                  <a:cubicBezTo>
                    <a:pt x="0" y="2"/>
                    <a:pt x="5" y="1"/>
                    <a:pt x="7" y="7"/>
                  </a:cubicBezTo>
                  <a:cubicBezTo>
                    <a:pt x="8" y="10"/>
                    <a:pt x="11" y="11"/>
                    <a:pt x="11" y="11"/>
                  </a:cubicBezTo>
                  <a:cubicBezTo>
                    <a:pt x="15" y="0"/>
                    <a:pt x="15" y="0"/>
                    <a:pt x="15" y="0"/>
                  </a:cubicBezTo>
                  <a:cubicBezTo>
                    <a:pt x="15" y="0"/>
                    <a:pt x="28" y="2"/>
                    <a:pt x="28" y="3"/>
                  </a:cubicBezTo>
                  <a:cubicBezTo>
                    <a:pt x="28" y="4"/>
                    <a:pt x="28" y="6"/>
                    <a:pt x="28" y="6"/>
                  </a:cubicBezTo>
                  <a:cubicBezTo>
                    <a:pt x="28" y="6"/>
                    <a:pt x="28" y="10"/>
                    <a:pt x="26" y="15"/>
                  </a:cubicBezTo>
                  <a:cubicBezTo>
                    <a:pt x="25" y="20"/>
                    <a:pt x="20" y="26"/>
                    <a:pt x="20" y="26"/>
                  </a:cubicBezTo>
                  <a:cubicBezTo>
                    <a:pt x="20" y="33"/>
                    <a:pt x="20" y="33"/>
                    <a:pt x="20" y="33"/>
                  </a:cubicBezTo>
                  <a:lnTo>
                    <a:pt x="8" y="32"/>
                  </a:lnTo>
                  <a:close/>
                </a:path>
              </a:pathLst>
            </a:custGeom>
            <a:solidFill>
              <a:srgbClr val="E9F6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Freeform 669">
              <a:extLst>
                <a:ext uri="{FF2B5EF4-FFF2-40B4-BE49-F238E27FC236}">
                  <a16:creationId xmlns:a16="http://schemas.microsoft.com/office/drawing/2014/main" id="{C2142420-CB96-264A-A128-C0B86A457360}"/>
                </a:ext>
              </a:extLst>
            </p:cNvPr>
            <p:cNvSpPr>
              <a:spLocks noChangeAspect="1"/>
            </p:cNvSpPr>
            <p:nvPr/>
          </p:nvSpPr>
          <p:spPr bwMode="auto">
            <a:xfrm>
              <a:off x="10744200" y="2324101"/>
              <a:ext cx="215900" cy="171450"/>
            </a:xfrm>
            <a:custGeom>
              <a:avLst/>
              <a:gdLst>
                <a:gd name="T0" fmla="*/ 0 w 174"/>
                <a:gd name="T1" fmla="*/ 13 h 137"/>
                <a:gd name="T2" fmla="*/ 70 w 174"/>
                <a:gd name="T3" fmla="*/ 46 h 137"/>
                <a:gd name="T4" fmla="*/ 141 w 174"/>
                <a:gd name="T5" fmla="*/ 94 h 137"/>
                <a:gd name="T6" fmla="*/ 159 w 174"/>
                <a:gd name="T7" fmla="*/ 0 h 137"/>
                <a:gd name="T8" fmla="*/ 173 w 174"/>
                <a:gd name="T9" fmla="*/ 2 h 137"/>
                <a:gd name="T10" fmla="*/ 174 w 174"/>
                <a:gd name="T11" fmla="*/ 106 h 137"/>
                <a:gd name="T12" fmla="*/ 137 w 174"/>
                <a:gd name="T13" fmla="*/ 130 h 137"/>
                <a:gd name="T14" fmla="*/ 31 w 174"/>
                <a:gd name="T15" fmla="*/ 96 h 137"/>
                <a:gd name="T16" fmla="*/ 0 w 174"/>
                <a:gd name="T17" fmla="*/ 13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4" h="137">
                  <a:moveTo>
                    <a:pt x="0" y="13"/>
                  </a:moveTo>
                  <a:cubicBezTo>
                    <a:pt x="0" y="13"/>
                    <a:pt x="40" y="6"/>
                    <a:pt x="70" y="46"/>
                  </a:cubicBezTo>
                  <a:cubicBezTo>
                    <a:pt x="89" y="71"/>
                    <a:pt x="141" y="94"/>
                    <a:pt x="141" y="94"/>
                  </a:cubicBezTo>
                  <a:cubicBezTo>
                    <a:pt x="159" y="0"/>
                    <a:pt x="159" y="0"/>
                    <a:pt x="159" y="0"/>
                  </a:cubicBezTo>
                  <a:cubicBezTo>
                    <a:pt x="173" y="2"/>
                    <a:pt x="173" y="2"/>
                    <a:pt x="173" y="2"/>
                  </a:cubicBezTo>
                  <a:cubicBezTo>
                    <a:pt x="173" y="2"/>
                    <a:pt x="174" y="65"/>
                    <a:pt x="174" y="106"/>
                  </a:cubicBezTo>
                  <a:cubicBezTo>
                    <a:pt x="173" y="137"/>
                    <a:pt x="137" y="130"/>
                    <a:pt x="137" y="130"/>
                  </a:cubicBezTo>
                  <a:cubicBezTo>
                    <a:pt x="31" y="96"/>
                    <a:pt x="31" y="96"/>
                    <a:pt x="31" y="96"/>
                  </a:cubicBezTo>
                  <a:lnTo>
                    <a:pt x="0" y="13"/>
                  </a:ln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Freeform 670">
              <a:extLst>
                <a:ext uri="{FF2B5EF4-FFF2-40B4-BE49-F238E27FC236}">
                  <a16:creationId xmlns:a16="http://schemas.microsoft.com/office/drawing/2014/main" id="{6EF0E324-B053-214C-AFBA-F7B0159A40BE}"/>
                </a:ext>
              </a:extLst>
            </p:cNvPr>
            <p:cNvSpPr>
              <a:spLocks noChangeAspect="1"/>
            </p:cNvSpPr>
            <p:nvPr/>
          </p:nvSpPr>
          <p:spPr bwMode="auto">
            <a:xfrm>
              <a:off x="10907713" y="2251076"/>
              <a:ext cx="119063" cy="52388"/>
            </a:xfrm>
            <a:custGeom>
              <a:avLst/>
              <a:gdLst>
                <a:gd name="T0" fmla="*/ 0 w 75"/>
                <a:gd name="T1" fmla="*/ 22 h 33"/>
                <a:gd name="T2" fmla="*/ 75 w 75"/>
                <a:gd name="T3" fmla="*/ 33 h 33"/>
                <a:gd name="T4" fmla="*/ 75 w 75"/>
                <a:gd name="T5" fmla="*/ 0 h 33"/>
                <a:gd name="T6" fmla="*/ 0 w 75"/>
                <a:gd name="T7" fmla="*/ 11 h 33"/>
                <a:gd name="T8" fmla="*/ 0 w 75"/>
                <a:gd name="T9" fmla="*/ 22 h 33"/>
              </a:gdLst>
              <a:ahLst/>
              <a:cxnLst>
                <a:cxn ang="0">
                  <a:pos x="T0" y="T1"/>
                </a:cxn>
                <a:cxn ang="0">
                  <a:pos x="T2" y="T3"/>
                </a:cxn>
                <a:cxn ang="0">
                  <a:pos x="T4" y="T5"/>
                </a:cxn>
                <a:cxn ang="0">
                  <a:pos x="T6" y="T7"/>
                </a:cxn>
                <a:cxn ang="0">
                  <a:pos x="T8" y="T9"/>
                </a:cxn>
              </a:cxnLst>
              <a:rect l="0" t="0" r="r" b="b"/>
              <a:pathLst>
                <a:path w="75" h="33">
                  <a:moveTo>
                    <a:pt x="0" y="22"/>
                  </a:moveTo>
                  <a:lnTo>
                    <a:pt x="75" y="33"/>
                  </a:lnTo>
                  <a:lnTo>
                    <a:pt x="75" y="0"/>
                  </a:lnTo>
                  <a:lnTo>
                    <a:pt x="0" y="11"/>
                  </a:lnTo>
                  <a:lnTo>
                    <a:pt x="0" y="22"/>
                  </a:ln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Freeform 671">
              <a:extLst>
                <a:ext uri="{FF2B5EF4-FFF2-40B4-BE49-F238E27FC236}">
                  <a16:creationId xmlns:a16="http://schemas.microsoft.com/office/drawing/2014/main" id="{598E240C-2081-264C-AF69-8EA3C245A6ED}"/>
                </a:ext>
              </a:extLst>
            </p:cNvPr>
            <p:cNvSpPr>
              <a:spLocks noChangeAspect="1"/>
            </p:cNvSpPr>
            <p:nvPr/>
          </p:nvSpPr>
          <p:spPr bwMode="auto">
            <a:xfrm>
              <a:off x="10823575" y="2268538"/>
              <a:ext cx="11113" cy="17463"/>
            </a:xfrm>
            <a:custGeom>
              <a:avLst/>
              <a:gdLst>
                <a:gd name="T0" fmla="*/ 6 w 9"/>
                <a:gd name="T1" fmla="*/ 0 h 14"/>
                <a:gd name="T2" fmla="*/ 3 w 9"/>
                <a:gd name="T3" fmla="*/ 0 h 14"/>
                <a:gd name="T4" fmla="*/ 0 w 9"/>
                <a:gd name="T5" fmla="*/ 7 h 14"/>
                <a:gd name="T6" fmla="*/ 3 w 9"/>
                <a:gd name="T7" fmla="*/ 14 h 14"/>
                <a:gd name="T8" fmla="*/ 6 w 9"/>
                <a:gd name="T9" fmla="*/ 14 h 14"/>
                <a:gd name="T10" fmla="*/ 9 w 9"/>
                <a:gd name="T11" fmla="*/ 7 h 14"/>
                <a:gd name="T12" fmla="*/ 6 w 9"/>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9" h="14">
                  <a:moveTo>
                    <a:pt x="6" y="0"/>
                  </a:moveTo>
                  <a:cubicBezTo>
                    <a:pt x="5" y="0"/>
                    <a:pt x="4" y="0"/>
                    <a:pt x="3" y="0"/>
                  </a:cubicBezTo>
                  <a:cubicBezTo>
                    <a:pt x="2" y="0"/>
                    <a:pt x="0" y="3"/>
                    <a:pt x="0" y="7"/>
                  </a:cubicBezTo>
                  <a:cubicBezTo>
                    <a:pt x="0" y="11"/>
                    <a:pt x="2" y="14"/>
                    <a:pt x="3" y="14"/>
                  </a:cubicBezTo>
                  <a:cubicBezTo>
                    <a:pt x="4" y="14"/>
                    <a:pt x="5" y="14"/>
                    <a:pt x="6" y="14"/>
                  </a:cubicBezTo>
                  <a:cubicBezTo>
                    <a:pt x="8" y="14"/>
                    <a:pt x="9" y="11"/>
                    <a:pt x="9" y="7"/>
                  </a:cubicBezTo>
                  <a:cubicBezTo>
                    <a:pt x="9" y="3"/>
                    <a:pt x="8" y="0"/>
                    <a:pt x="6" y="0"/>
                  </a:cubicBezTo>
                  <a:close/>
                </a:path>
              </a:pathLst>
            </a:custGeom>
            <a:solidFill>
              <a:srgbClr val="002B6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Freeform 672">
              <a:extLst>
                <a:ext uri="{FF2B5EF4-FFF2-40B4-BE49-F238E27FC236}">
                  <a16:creationId xmlns:a16="http://schemas.microsoft.com/office/drawing/2014/main" id="{444C7A4E-4812-1945-9D1A-B4A303AB580B}"/>
                </a:ext>
              </a:extLst>
            </p:cNvPr>
            <p:cNvSpPr>
              <a:spLocks noChangeAspect="1"/>
            </p:cNvSpPr>
            <p:nvPr/>
          </p:nvSpPr>
          <p:spPr bwMode="auto">
            <a:xfrm>
              <a:off x="10829925" y="2246313"/>
              <a:ext cx="161925" cy="63500"/>
            </a:xfrm>
            <a:custGeom>
              <a:avLst/>
              <a:gdLst>
                <a:gd name="T0" fmla="*/ 0 w 102"/>
                <a:gd name="T1" fmla="*/ 24 h 40"/>
                <a:gd name="T2" fmla="*/ 102 w 102"/>
                <a:gd name="T3" fmla="*/ 40 h 40"/>
                <a:gd name="T4" fmla="*/ 102 w 102"/>
                <a:gd name="T5" fmla="*/ 0 h 40"/>
                <a:gd name="T6" fmla="*/ 0 w 102"/>
                <a:gd name="T7" fmla="*/ 16 h 40"/>
                <a:gd name="T8" fmla="*/ 0 w 102"/>
                <a:gd name="T9" fmla="*/ 24 h 40"/>
              </a:gdLst>
              <a:ahLst/>
              <a:cxnLst>
                <a:cxn ang="0">
                  <a:pos x="T0" y="T1"/>
                </a:cxn>
                <a:cxn ang="0">
                  <a:pos x="T2" y="T3"/>
                </a:cxn>
                <a:cxn ang="0">
                  <a:pos x="T4" y="T5"/>
                </a:cxn>
                <a:cxn ang="0">
                  <a:pos x="T6" y="T7"/>
                </a:cxn>
                <a:cxn ang="0">
                  <a:pos x="T8" y="T9"/>
                </a:cxn>
              </a:cxnLst>
              <a:rect l="0" t="0" r="r" b="b"/>
              <a:pathLst>
                <a:path w="102" h="40">
                  <a:moveTo>
                    <a:pt x="0" y="24"/>
                  </a:moveTo>
                  <a:lnTo>
                    <a:pt x="102" y="40"/>
                  </a:lnTo>
                  <a:lnTo>
                    <a:pt x="102" y="0"/>
                  </a:lnTo>
                  <a:lnTo>
                    <a:pt x="0" y="16"/>
                  </a:lnTo>
                  <a:lnTo>
                    <a:pt x="0" y="24"/>
                  </a:ln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Freeform 673">
              <a:extLst>
                <a:ext uri="{FF2B5EF4-FFF2-40B4-BE49-F238E27FC236}">
                  <a16:creationId xmlns:a16="http://schemas.microsoft.com/office/drawing/2014/main" id="{7945B509-C0C7-E844-B10F-99D1413785C7}"/>
                </a:ext>
              </a:extLst>
            </p:cNvPr>
            <p:cNvSpPr>
              <a:spLocks noChangeAspect="1"/>
            </p:cNvSpPr>
            <p:nvPr/>
          </p:nvSpPr>
          <p:spPr bwMode="auto">
            <a:xfrm>
              <a:off x="10972800" y="2238376"/>
              <a:ext cx="44450" cy="77788"/>
            </a:xfrm>
            <a:custGeom>
              <a:avLst/>
              <a:gdLst>
                <a:gd name="T0" fmla="*/ 23 w 35"/>
                <a:gd name="T1" fmla="*/ 0 h 63"/>
                <a:gd name="T2" fmla="*/ 12 w 35"/>
                <a:gd name="T3" fmla="*/ 0 h 63"/>
                <a:gd name="T4" fmla="*/ 0 w 35"/>
                <a:gd name="T5" fmla="*/ 32 h 63"/>
                <a:gd name="T6" fmla="*/ 12 w 35"/>
                <a:gd name="T7" fmla="*/ 63 h 63"/>
                <a:gd name="T8" fmla="*/ 23 w 35"/>
                <a:gd name="T9" fmla="*/ 63 h 63"/>
                <a:gd name="T10" fmla="*/ 35 w 35"/>
                <a:gd name="T11" fmla="*/ 32 h 63"/>
                <a:gd name="T12" fmla="*/ 23 w 35"/>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35" h="63">
                  <a:moveTo>
                    <a:pt x="23" y="0"/>
                  </a:moveTo>
                  <a:cubicBezTo>
                    <a:pt x="21" y="0"/>
                    <a:pt x="14" y="0"/>
                    <a:pt x="12" y="0"/>
                  </a:cubicBezTo>
                  <a:cubicBezTo>
                    <a:pt x="6" y="0"/>
                    <a:pt x="0" y="14"/>
                    <a:pt x="0" y="32"/>
                  </a:cubicBezTo>
                  <a:cubicBezTo>
                    <a:pt x="0" y="49"/>
                    <a:pt x="6" y="63"/>
                    <a:pt x="12" y="63"/>
                  </a:cubicBezTo>
                  <a:cubicBezTo>
                    <a:pt x="14" y="63"/>
                    <a:pt x="21" y="63"/>
                    <a:pt x="23" y="63"/>
                  </a:cubicBezTo>
                  <a:cubicBezTo>
                    <a:pt x="30" y="63"/>
                    <a:pt x="35" y="49"/>
                    <a:pt x="35" y="32"/>
                  </a:cubicBezTo>
                  <a:cubicBezTo>
                    <a:pt x="35" y="14"/>
                    <a:pt x="30" y="0"/>
                    <a:pt x="23" y="0"/>
                  </a:cubicBez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Freeform 676">
              <a:extLst>
                <a:ext uri="{FF2B5EF4-FFF2-40B4-BE49-F238E27FC236}">
                  <a16:creationId xmlns:a16="http://schemas.microsoft.com/office/drawing/2014/main" id="{00026941-DC57-204C-86ED-C1EB3998B643}"/>
                </a:ext>
              </a:extLst>
            </p:cNvPr>
            <p:cNvSpPr>
              <a:spLocks noChangeAspect="1"/>
            </p:cNvSpPr>
            <p:nvPr/>
          </p:nvSpPr>
          <p:spPr bwMode="auto">
            <a:xfrm>
              <a:off x="10990263" y="2246313"/>
              <a:ext cx="17463" cy="63500"/>
            </a:xfrm>
            <a:custGeom>
              <a:avLst/>
              <a:gdLst>
                <a:gd name="T0" fmla="*/ 6 w 14"/>
                <a:gd name="T1" fmla="*/ 0 h 51"/>
                <a:gd name="T2" fmla="*/ 0 w 14"/>
                <a:gd name="T3" fmla="*/ 25 h 51"/>
                <a:gd name="T4" fmla="*/ 7 w 14"/>
                <a:gd name="T5" fmla="*/ 51 h 51"/>
                <a:gd name="T6" fmla="*/ 14 w 14"/>
                <a:gd name="T7" fmla="*/ 26 h 51"/>
                <a:gd name="T8" fmla="*/ 6 w 14"/>
                <a:gd name="T9" fmla="*/ 0 h 51"/>
              </a:gdLst>
              <a:ahLst/>
              <a:cxnLst>
                <a:cxn ang="0">
                  <a:pos x="T0" y="T1"/>
                </a:cxn>
                <a:cxn ang="0">
                  <a:pos x="T2" y="T3"/>
                </a:cxn>
                <a:cxn ang="0">
                  <a:pos x="T4" y="T5"/>
                </a:cxn>
                <a:cxn ang="0">
                  <a:pos x="T6" y="T7"/>
                </a:cxn>
                <a:cxn ang="0">
                  <a:pos x="T8" y="T9"/>
                </a:cxn>
              </a:cxnLst>
              <a:rect l="0" t="0" r="r" b="b"/>
              <a:pathLst>
                <a:path w="14" h="51">
                  <a:moveTo>
                    <a:pt x="6" y="0"/>
                  </a:moveTo>
                  <a:cubicBezTo>
                    <a:pt x="2" y="4"/>
                    <a:pt x="0" y="14"/>
                    <a:pt x="0" y="25"/>
                  </a:cubicBezTo>
                  <a:cubicBezTo>
                    <a:pt x="0" y="37"/>
                    <a:pt x="3" y="47"/>
                    <a:pt x="7" y="51"/>
                  </a:cubicBezTo>
                  <a:cubicBezTo>
                    <a:pt x="11" y="47"/>
                    <a:pt x="14" y="37"/>
                    <a:pt x="14" y="26"/>
                  </a:cubicBezTo>
                  <a:cubicBezTo>
                    <a:pt x="14" y="14"/>
                    <a:pt x="11" y="4"/>
                    <a:pt x="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Freeform 677">
              <a:extLst>
                <a:ext uri="{FF2B5EF4-FFF2-40B4-BE49-F238E27FC236}">
                  <a16:creationId xmlns:a16="http://schemas.microsoft.com/office/drawing/2014/main" id="{2A744EEE-070B-054A-AFB4-28C67B1F5CCD}"/>
                </a:ext>
              </a:extLst>
            </p:cNvPr>
            <p:cNvSpPr>
              <a:spLocks noChangeAspect="1"/>
            </p:cNvSpPr>
            <p:nvPr/>
          </p:nvSpPr>
          <p:spPr bwMode="auto">
            <a:xfrm>
              <a:off x="10285413" y="2597151"/>
              <a:ext cx="165100" cy="198438"/>
            </a:xfrm>
            <a:custGeom>
              <a:avLst/>
              <a:gdLst>
                <a:gd name="T0" fmla="*/ 27 w 104"/>
                <a:gd name="T1" fmla="*/ 125 h 125"/>
                <a:gd name="T2" fmla="*/ 0 w 104"/>
                <a:gd name="T3" fmla="*/ 20 h 125"/>
                <a:gd name="T4" fmla="*/ 77 w 104"/>
                <a:gd name="T5" fmla="*/ 0 h 125"/>
                <a:gd name="T6" fmla="*/ 104 w 104"/>
                <a:gd name="T7" fmla="*/ 105 h 125"/>
                <a:gd name="T8" fmla="*/ 27 w 104"/>
                <a:gd name="T9" fmla="*/ 125 h 125"/>
              </a:gdLst>
              <a:ahLst/>
              <a:cxnLst>
                <a:cxn ang="0">
                  <a:pos x="T0" y="T1"/>
                </a:cxn>
                <a:cxn ang="0">
                  <a:pos x="T2" y="T3"/>
                </a:cxn>
                <a:cxn ang="0">
                  <a:pos x="T4" y="T5"/>
                </a:cxn>
                <a:cxn ang="0">
                  <a:pos x="T6" y="T7"/>
                </a:cxn>
                <a:cxn ang="0">
                  <a:pos x="T8" y="T9"/>
                </a:cxn>
              </a:cxnLst>
              <a:rect l="0" t="0" r="r" b="b"/>
              <a:pathLst>
                <a:path w="104" h="125">
                  <a:moveTo>
                    <a:pt x="27" y="125"/>
                  </a:moveTo>
                  <a:lnTo>
                    <a:pt x="0" y="20"/>
                  </a:lnTo>
                  <a:lnTo>
                    <a:pt x="77" y="0"/>
                  </a:lnTo>
                  <a:lnTo>
                    <a:pt x="104" y="105"/>
                  </a:lnTo>
                  <a:lnTo>
                    <a:pt x="27" y="125"/>
                  </a:lnTo>
                  <a:close/>
                </a:path>
              </a:pathLst>
            </a:custGeom>
            <a:solidFill>
              <a:schemeClr val="accent2">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4" name="Freeform 678">
              <a:extLst>
                <a:ext uri="{FF2B5EF4-FFF2-40B4-BE49-F238E27FC236}">
                  <a16:creationId xmlns:a16="http://schemas.microsoft.com/office/drawing/2014/main" id="{D6EA0AF9-450F-7041-AB9A-A216D59BB968}"/>
                </a:ext>
              </a:extLst>
            </p:cNvPr>
            <p:cNvSpPr>
              <a:spLocks noChangeAspect="1"/>
            </p:cNvSpPr>
            <p:nvPr/>
          </p:nvSpPr>
          <p:spPr bwMode="auto">
            <a:xfrm>
              <a:off x="10285413" y="2597151"/>
              <a:ext cx="165100" cy="198438"/>
            </a:xfrm>
            <a:custGeom>
              <a:avLst/>
              <a:gdLst>
                <a:gd name="T0" fmla="*/ 27 w 104"/>
                <a:gd name="T1" fmla="*/ 125 h 125"/>
                <a:gd name="T2" fmla="*/ 0 w 104"/>
                <a:gd name="T3" fmla="*/ 20 h 125"/>
                <a:gd name="T4" fmla="*/ 77 w 104"/>
                <a:gd name="T5" fmla="*/ 0 h 125"/>
                <a:gd name="T6" fmla="*/ 104 w 104"/>
                <a:gd name="T7" fmla="*/ 105 h 125"/>
                <a:gd name="T8" fmla="*/ 27 w 104"/>
                <a:gd name="T9" fmla="*/ 125 h 125"/>
              </a:gdLst>
              <a:ahLst/>
              <a:cxnLst>
                <a:cxn ang="0">
                  <a:pos x="T0" y="T1"/>
                </a:cxn>
                <a:cxn ang="0">
                  <a:pos x="T2" y="T3"/>
                </a:cxn>
                <a:cxn ang="0">
                  <a:pos x="T4" y="T5"/>
                </a:cxn>
                <a:cxn ang="0">
                  <a:pos x="T6" y="T7"/>
                </a:cxn>
                <a:cxn ang="0">
                  <a:pos x="T8" y="T9"/>
                </a:cxn>
              </a:cxnLst>
              <a:rect l="0" t="0" r="r" b="b"/>
              <a:pathLst>
                <a:path w="104" h="125">
                  <a:moveTo>
                    <a:pt x="27" y="125"/>
                  </a:moveTo>
                  <a:lnTo>
                    <a:pt x="0" y="20"/>
                  </a:lnTo>
                  <a:lnTo>
                    <a:pt x="77" y="0"/>
                  </a:lnTo>
                  <a:lnTo>
                    <a:pt x="104" y="105"/>
                  </a:lnTo>
                  <a:lnTo>
                    <a:pt x="27" y="12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Freeform 679">
              <a:extLst>
                <a:ext uri="{FF2B5EF4-FFF2-40B4-BE49-F238E27FC236}">
                  <a16:creationId xmlns:a16="http://schemas.microsoft.com/office/drawing/2014/main" id="{CF78DA16-7A39-834E-B908-D5AA73A03511}"/>
                </a:ext>
              </a:extLst>
            </p:cNvPr>
            <p:cNvSpPr>
              <a:spLocks noChangeAspect="1" noEditPoints="1"/>
            </p:cNvSpPr>
            <p:nvPr/>
          </p:nvSpPr>
          <p:spPr bwMode="auto">
            <a:xfrm>
              <a:off x="10404475" y="2652713"/>
              <a:ext cx="50800" cy="58738"/>
            </a:xfrm>
            <a:custGeom>
              <a:avLst/>
              <a:gdLst>
                <a:gd name="T0" fmla="*/ 7 w 41"/>
                <a:gd name="T1" fmla="*/ 39 h 48"/>
                <a:gd name="T2" fmla="*/ 1 w 41"/>
                <a:gd name="T3" fmla="*/ 18 h 48"/>
                <a:gd name="T4" fmla="*/ 9 w 41"/>
                <a:gd name="T5" fmla="*/ 4 h 48"/>
                <a:gd name="T6" fmla="*/ 21 w 41"/>
                <a:gd name="T7" fmla="*/ 1 h 48"/>
                <a:gd name="T8" fmla="*/ 34 w 41"/>
                <a:gd name="T9" fmla="*/ 10 h 48"/>
                <a:gd name="T10" fmla="*/ 40 w 41"/>
                <a:gd name="T11" fmla="*/ 30 h 48"/>
                <a:gd name="T12" fmla="*/ 32 w 41"/>
                <a:gd name="T13" fmla="*/ 44 h 48"/>
                <a:gd name="T14" fmla="*/ 20 w 41"/>
                <a:gd name="T15" fmla="*/ 47 h 48"/>
                <a:gd name="T16" fmla="*/ 7 w 41"/>
                <a:gd name="T17" fmla="*/ 39 h 48"/>
                <a:gd name="T18" fmla="*/ 29 w 41"/>
                <a:gd name="T19" fmla="*/ 11 h 48"/>
                <a:gd name="T20" fmla="*/ 22 w 41"/>
                <a:gd name="T21" fmla="*/ 7 h 48"/>
                <a:gd name="T22" fmla="*/ 11 w 41"/>
                <a:gd name="T23" fmla="*/ 9 h 48"/>
                <a:gd name="T24" fmla="*/ 6 w 41"/>
                <a:gd name="T25" fmla="*/ 17 h 48"/>
                <a:gd name="T26" fmla="*/ 12 w 41"/>
                <a:gd name="T27" fmla="*/ 37 h 48"/>
                <a:gd name="T28" fmla="*/ 19 w 41"/>
                <a:gd name="T29" fmla="*/ 42 h 48"/>
                <a:gd name="T30" fmla="*/ 30 w 41"/>
                <a:gd name="T31" fmla="*/ 39 h 48"/>
                <a:gd name="T32" fmla="*/ 35 w 41"/>
                <a:gd name="T33" fmla="*/ 31 h 48"/>
                <a:gd name="T34" fmla="*/ 29 w 41"/>
                <a:gd name="T35" fmla="*/ 11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8">
                  <a:moveTo>
                    <a:pt x="7" y="39"/>
                  </a:moveTo>
                  <a:cubicBezTo>
                    <a:pt x="1" y="18"/>
                    <a:pt x="1" y="18"/>
                    <a:pt x="1" y="18"/>
                  </a:cubicBezTo>
                  <a:cubicBezTo>
                    <a:pt x="0" y="12"/>
                    <a:pt x="3" y="6"/>
                    <a:pt x="9" y="4"/>
                  </a:cubicBezTo>
                  <a:cubicBezTo>
                    <a:pt x="21" y="1"/>
                    <a:pt x="21" y="1"/>
                    <a:pt x="21" y="1"/>
                  </a:cubicBezTo>
                  <a:cubicBezTo>
                    <a:pt x="27" y="0"/>
                    <a:pt x="33" y="4"/>
                    <a:pt x="34" y="10"/>
                  </a:cubicBezTo>
                  <a:cubicBezTo>
                    <a:pt x="40" y="30"/>
                    <a:pt x="40" y="30"/>
                    <a:pt x="40" y="30"/>
                  </a:cubicBezTo>
                  <a:cubicBezTo>
                    <a:pt x="41" y="36"/>
                    <a:pt x="38" y="42"/>
                    <a:pt x="32" y="44"/>
                  </a:cubicBezTo>
                  <a:cubicBezTo>
                    <a:pt x="20" y="47"/>
                    <a:pt x="20" y="47"/>
                    <a:pt x="20" y="47"/>
                  </a:cubicBezTo>
                  <a:cubicBezTo>
                    <a:pt x="14" y="48"/>
                    <a:pt x="8" y="45"/>
                    <a:pt x="7" y="39"/>
                  </a:cubicBezTo>
                  <a:close/>
                  <a:moveTo>
                    <a:pt x="29" y="11"/>
                  </a:moveTo>
                  <a:cubicBezTo>
                    <a:pt x="29" y="8"/>
                    <a:pt x="25" y="6"/>
                    <a:pt x="22" y="7"/>
                  </a:cubicBezTo>
                  <a:cubicBezTo>
                    <a:pt x="11" y="9"/>
                    <a:pt x="11" y="9"/>
                    <a:pt x="11" y="9"/>
                  </a:cubicBezTo>
                  <a:cubicBezTo>
                    <a:pt x="7" y="10"/>
                    <a:pt x="5" y="14"/>
                    <a:pt x="6" y="17"/>
                  </a:cubicBezTo>
                  <a:cubicBezTo>
                    <a:pt x="12" y="37"/>
                    <a:pt x="12" y="37"/>
                    <a:pt x="12" y="37"/>
                  </a:cubicBezTo>
                  <a:cubicBezTo>
                    <a:pt x="13" y="41"/>
                    <a:pt x="16" y="43"/>
                    <a:pt x="19" y="42"/>
                  </a:cubicBezTo>
                  <a:cubicBezTo>
                    <a:pt x="30" y="39"/>
                    <a:pt x="30" y="39"/>
                    <a:pt x="30" y="39"/>
                  </a:cubicBezTo>
                  <a:cubicBezTo>
                    <a:pt x="34" y="38"/>
                    <a:pt x="36" y="35"/>
                    <a:pt x="35" y="31"/>
                  </a:cubicBezTo>
                  <a:lnTo>
                    <a:pt x="29" y="11"/>
                  </a:lnTo>
                  <a:close/>
                </a:path>
              </a:pathLst>
            </a:custGeom>
            <a:solidFill>
              <a:schemeClr val="accent2">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Freeform 680">
              <a:extLst>
                <a:ext uri="{FF2B5EF4-FFF2-40B4-BE49-F238E27FC236}">
                  <a16:creationId xmlns:a16="http://schemas.microsoft.com/office/drawing/2014/main" id="{C2AA2DA9-698F-1E4C-90EB-E04F78315880}"/>
                </a:ext>
              </a:extLst>
            </p:cNvPr>
            <p:cNvSpPr>
              <a:spLocks noChangeAspect="1"/>
            </p:cNvSpPr>
            <p:nvPr/>
          </p:nvSpPr>
          <p:spPr bwMode="auto">
            <a:xfrm>
              <a:off x="10433050" y="2651126"/>
              <a:ext cx="33338" cy="47625"/>
            </a:xfrm>
            <a:custGeom>
              <a:avLst/>
              <a:gdLst>
                <a:gd name="T0" fmla="*/ 25 w 27"/>
                <a:gd name="T1" fmla="*/ 2 h 38"/>
                <a:gd name="T2" fmla="*/ 27 w 27"/>
                <a:gd name="T3" fmla="*/ 10 h 38"/>
                <a:gd name="T4" fmla="*/ 19 w 27"/>
                <a:gd name="T5" fmla="*/ 37 h 38"/>
                <a:gd name="T6" fmla="*/ 17 w 27"/>
                <a:gd name="T7" fmla="*/ 33 h 38"/>
                <a:gd name="T8" fmla="*/ 17 w 27"/>
                <a:gd name="T9" fmla="*/ 24 h 38"/>
                <a:gd name="T10" fmla="*/ 11 w 27"/>
                <a:gd name="T11" fmla="*/ 29 h 38"/>
                <a:gd name="T12" fmla="*/ 11 w 27"/>
                <a:gd name="T13" fmla="*/ 31 h 38"/>
                <a:gd name="T14" fmla="*/ 7 w 27"/>
                <a:gd name="T15" fmla="*/ 32 h 38"/>
                <a:gd name="T16" fmla="*/ 4 w 27"/>
                <a:gd name="T17" fmla="*/ 30 h 38"/>
                <a:gd name="T18" fmla="*/ 3 w 27"/>
                <a:gd name="T19" fmla="*/ 28 h 38"/>
                <a:gd name="T20" fmla="*/ 2 w 27"/>
                <a:gd name="T21" fmla="*/ 25 h 38"/>
                <a:gd name="T22" fmla="*/ 1 w 27"/>
                <a:gd name="T23" fmla="*/ 22 h 38"/>
                <a:gd name="T24" fmla="*/ 0 w 27"/>
                <a:gd name="T25" fmla="*/ 19 h 38"/>
                <a:gd name="T26" fmla="*/ 7 w 27"/>
                <a:gd name="T27" fmla="*/ 13 h 38"/>
                <a:gd name="T28" fmla="*/ 18 w 27"/>
                <a:gd name="T29" fmla="*/ 5 h 38"/>
                <a:gd name="T30" fmla="*/ 21 w 27"/>
                <a:gd name="T31" fmla="*/ 0 h 38"/>
                <a:gd name="T32" fmla="*/ 25 w 27"/>
                <a:gd name="T33"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38">
                  <a:moveTo>
                    <a:pt x="25" y="2"/>
                  </a:moveTo>
                  <a:cubicBezTo>
                    <a:pt x="25" y="2"/>
                    <a:pt x="26" y="8"/>
                    <a:pt x="27" y="10"/>
                  </a:cubicBezTo>
                  <a:cubicBezTo>
                    <a:pt x="27" y="14"/>
                    <a:pt x="20" y="26"/>
                    <a:pt x="19" y="37"/>
                  </a:cubicBezTo>
                  <a:cubicBezTo>
                    <a:pt x="19" y="38"/>
                    <a:pt x="16" y="36"/>
                    <a:pt x="17" y="33"/>
                  </a:cubicBezTo>
                  <a:cubicBezTo>
                    <a:pt x="17" y="29"/>
                    <a:pt x="17" y="24"/>
                    <a:pt x="17" y="24"/>
                  </a:cubicBezTo>
                  <a:cubicBezTo>
                    <a:pt x="11" y="29"/>
                    <a:pt x="11" y="29"/>
                    <a:pt x="11" y="29"/>
                  </a:cubicBezTo>
                  <a:cubicBezTo>
                    <a:pt x="11" y="31"/>
                    <a:pt x="11" y="31"/>
                    <a:pt x="11" y="31"/>
                  </a:cubicBezTo>
                  <a:cubicBezTo>
                    <a:pt x="11" y="31"/>
                    <a:pt x="10" y="32"/>
                    <a:pt x="7" y="32"/>
                  </a:cubicBezTo>
                  <a:cubicBezTo>
                    <a:pt x="5" y="33"/>
                    <a:pt x="4" y="31"/>
                    <a:pt x="4" y="30"/>
                  </a:cubicBezTo>
                  <a:cubicBezTo>
                    <a:pt x="4" y="29"/>
                    <a:pt x="4" y="29"/>
                    <a:pt x="3" y="28"/>
                  </a:cubicBezTo>
                  <a:cubicBezTo>
                    <a:pt x="2" y="27"/>
                    <a:pt x="2" y="26"/>
                    <a:pt x="2" y="25"/>
                  </a:cubicBezTo>
                  <a:cubicBezTo>
                    <a:pt x="2" y="24"/>
                    <a:pt x="1" y="23"/>
                    <a:pt x="1" y="22"/>
                  </a:cubicBezTo>
                  <a:cubicBezTo>
                    <a:pt x="0" y="20"/>
                    <a:pt x="0" y="19"/>
                    <a:pt x="0" y="19"/>
                  </a:cubicBezTo>
                  <a:cubicBezTo>
                    <a:pt x="0" y="19"/>
                    <a:pt x="4" y="15"/>
                    <a:pt x="7" y="13"/>
                  </a:cubicBezTo>
                  <a:cubicBezTo>
                    <a:pt x="11" y="9"/>
                    <a:pt x="18" y="5"/>
                    <a:pt x="18" y="5"/>
                  </a:cubicBezTo>
                  <a:cubicBezTo>
                    <a:pt x="21" y="0"/>
                    <a:pt x="21" y="0"/>
                    <a:pt x="21" y="0"/>
                  </a:cubicBezTo>
                  <a:lnTo>
                    <a:pt x="25" y="2"/>
                  </a:lnTo>
                  <a:close/>
                </a:path>
              </a:pathLst>
            </a:custGeom>
            <a:solidFill>
              <a:srgbClr val="E9F6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Freeform 681">
              <a:extLst>
                <a:ext uri="{FF2B5EF4-FFF2-40B4-BE49-F238E27FC236}">
                  <a16:creationId xmlns:a16="http://schemas.microsoft.com/office/drawing/2014/main" id="{ABC6F047-9D7D-1B45-953E-BD1CE2A187D2}"/>
                </a:ext>
              </a:extLst>
            </p:cNvPr>
            <p:cNvSpPr>
              <a:spLocks noChangeAspect="1"/>
            </p:cNvSpPr>
            <p:nvPr/>
          </p:nvSpPr>
          <p:spPr bwMode="auto">
            <a:xfrm>
              <a:off x="10345738" y="2611438"/>
              <a:ext cx="49213" cy="168275"/>
            </a:xfrm>
            <a:custGeom>
              <a:avLst/>
              <a:gdLst>
                <a:gd name="T0" fmla="*/ 9 w 31"/>
                <a:gd name="T1" fmla="*/ 54 h 106"/>
                <a:gd name="T2" fmla="*/ 0 w 31"/>
                <a:gd name="T3" fmla="*/ 1 h 106"/>
                <a:gd name="T4" fmla="*/ 3 w 31"/>
                <a:gd name="T5" fmla="*/ 0 h 106"/>
                <a:gd name="T6" fmla="*/ 12 w 31"/>
                <a:gd name="T7" fmla="*/ 53 h 106"/>
                <a:gd name="T8" fmla="*/ 31 w 31"/>
                <a:gd name="T9" fmla="*/ 105 h 106"/>
                <a:gd name="T10" fmla="*/ 28 w 31"/>
                <a:gd name="T11" fmla="*/ 106 h 106"/>
                <a:gd name="T12" fmla="*/ 9 w 31"/>
                <a:gd name="T13" fmla="*/ 54 h 106"/>
              </a:gdLst>
              <a:ahLst/>
              <a:cxnLst>
                <a:cxn ang="0">
                  <a:pos x="T0" y="T1"/>
                </a:cxn>
                <a:cxn ang="0">
                  <a:pos x="T2" y="T3"/>
                </a:cxn>
                <a:cxn ang="0">
                  <a:pos x="T4" y="T5"/>
                </a:cxn>
                <a:cxn ang="0">
                  <a:pos x="T6" y="T7"/>
                </a:cxn>
                <a:cxn ang="0">
                  <a:pos x="T8" y="T9"/>
                </a:cxn>
                <a:cxn ang="0">
                  <a:pos x="T10" y="T11"/>
                </a:cxn>
                <a:cxn ang="0">
                  <a:pos x="T12" y="T13"/>
                </a:cxn>
              </a:cxnLst>
              <a:rect l="0" t="0" r="r" b="b"/>
              <a:pathLst>
                <a:path w="31" h="106">
                  <a:moveTo>
                    <a:pt x="9" y="54"/>
                  </a:moveTo>
                  <a:lnTo>
                    <a:pt x="0" y="1"/>
                  </a:lnTo>
                  <a:lnTo>
                    <a:pt x="3" y="0"/>
                  </a:lnTo>
                  <a:lnTo>
                    <a:pt x="12" y="53"/>
                  </a:lnTo>
                  <a:lnTo>
                    <a:pt x="31" y="105"/>
                  </a:lnTo>
                  <a:lnTo>
                    <a:pt x="28" y="106"/>
                  </a:lnTo>
                  <a:lnTo>
                    <a:pt x="9" y="54"/>
                  </a:lnTo>
                  <a:close/>
                </a:path>
              </a:pathLst>
            </a:custGeom>
            <a:solidFill>
              <a:srgbClr val="405C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Freeform 682">
              <a:extLst>
                <a:ext uri="{FF2B5EF4-FFF2-40B4-BE49-F238E27FC236}">
                  <a16:creationId xmlns:a16="http://schemas.microsoft.com/office/drawing/2014/main" id="{CFF27053-B659-9A4F-8B4F-3E5299589DF4}"/>
                </a:ext>
              </a:extLst>
            </p:cNvPr>
            <p:cNvSpPr>
              <a:spLocks noChangeAspect="1"/>
            </p:cNvSpPr>
            <p:nvPr/>
          </p:nvSpPr>
          <p:spPr bwMode="auto">
            <a:xfrm>
              <a:off x="10345738" y="2611438"/>
              <a:ext cx="49213" cy="168275"/>
            </a:xfrm>
            <a:custGeom>
              <a:avLst/>
              <a:gdLst>
                <a:gd name="T0" fmla="*/ 9 w 31"/>
                <a:gd name="T1" fmla="*/ 54 h 106"/>
                <a:gd name="T2" fmla="*/ 0 w 31"/>
                <a:gd name="T3" fmla="*/ 1 h 106"/>
                <a:gd name="T4" fmla="*/ 3 w 31"/>
                <a:gd name="T5" fmla="*/ 0 h 106"/>
                <a:gd name="T6" fmla="*/ 12 w 31"/>
                <a:gd name="T7" fmla="*/ 53 h 106"/>
                <a:gd name="T8" fmla="*/ 31 w 31"/>
                <a:gd name="T9" fmla="*/ 105 h 106"/>
                <a:gd name="T10" fmla="*/ 28 w 31"/>
                <a:gd name="T11" fmla="*/ 106 h 106"/>
                <a:gd name="T12" fmla="*/ 9 w 31"/>
                <a:gd name="T13" fmla="*/ 54 h 106"/>
              </a:gdLst>
              <a:ahLst/>
              <a:cxnLst>
                <a:cxn ang="0">
                  <a:pos x="T0" y="T1"/>
                </a:cxn>
                <a:cxn ang="0">
                  <a:pos x="T2" y="T3"/>
                </a:cxn>
                <a:cxn ang="0">
                  <a:pos x="T4" y="T5"/>
                </a:cxn>
                <a:cxn ang="0">
                  <a:pos x="T6" y="T7"/>
                </a:cxn>
                <a:cxn ang="0">
                  <a:pos x="T8" y="T9"/>
                </a:cxn>
                <a:cxn ang="0">
                  <a:pos x="T10" y="T11"/>
                </a:cxn>
                <a:cxn ang="0">
                  <a:pos x="T12" y="T13"/>
                </a:cxn>
              </a:cxnLst>
              <a:rect l="0" t="0" r="r" b="b"/>
              <a:pathLst>
                <a:path w="31" h="106">
                  <a:moveTo>
                    <a:pt x="9" y="54"/>
                  </a:moveTo>
                  <a:lnTo>
                    <a:pt x="0" y="1"/>
                  </a:lnTo>
                  <a:lnTo>
                    <a:pt x="3" y="0"/>
                  </a:lnTo>
                  <a:lnTo>
                    <a:pt x="12" y="53"/>
                  </a:lnTo>
                  <a:lnTo>
                    <a:pt x="31" y="105"/>
                  </a:lnTo>
                  <a:lnTo>
                    <a:pt x="28" y="106"/>
                  </a:lnTo>
                  <a:lnTo>
                    <a:pt x="9" y="5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Rectangle 683">
              <a:extLst>
                <a:ext uri="{FF2B5EF4-FFF2-40B4-BE49-F238E27FC236}">
                  <a16:creationId xmlns:a16="http://schemas.microsoft.com/office/drawing/2014/main" id="{E8C95CBB-0BE6-D94E-85B1-45B944F75014}"/>
                </a:ext>
              </a:extLst>
            </p:cNvPr>
            <p:cNvSpPr>
              <a:spLocks noChangeAspect="1" noChangeArrowheads="1"/>
            </p:cNvSpPr>
            <p:nvPr/>
          </p:nvSpPr>
          <p:spPr bwMode="auto">
            <a:xfrm>
              <a:off x="10347325" y="2686051"/>
              <a:ext cx="20638" cy="23813"/>
            </a:xfrm>
            <a:prstGeom prst="rect">
              <a:avLst/>
            </a:prstGeom>
            <a:solidFill>
              <a:srgbClr val="D8DBE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Freeform 684">
              <a:extLst>
                <a:ext uri="{FF2B5EF4-FFF2-40B4-BE49-F238E27FC236}">
                  <a16:creationId xmlns:a16="http://schemas.microsoft.com/office/drawing/2014/main" id="{50DF699E-770E-0E47-B5C1-D3DEBC82EAAB}"/>
                </a:ext>
              </a:extLst>
            </p:cNvPr>
            <p:cNvSpPr>
              <a:spLocks noChangeAspect="1"/>
            </p:cNvSpPr>
            <p:nvPr/>
          </p:nvSpPr>
          <p:spPr bwMode="auto">
            <a:xfrm>
              <a:off x="10356850" y="2686051"/>
              <a:ext cx="11113" cy="23813"/>
            </a:xfrm>
            <a:custGeom>
              <a:avLst/>
              <a:gdLst>
                <a:gd name="T0" fmla="*/ 3 w 7"/>
                <a:gd name="T1" fmla="*/ 0 h 15"/>
                <a:gd name="T2" fmla="*/ 0 w 7"/>
                <a:gd name="T3" fmla="*/ 1 h 15"/>
                <a:gd name="T4" fmla="*/ 2 w 7"/>
                <a:gd name="T5" fmla="*/ 7 h 15"/>
                <a:gd name="T6" fmla="*/ 4 w 7"/>
                <a:gd name="T7" fmla="*/ 15 h 15"/>
                <a:gd name="T8" fmla="*/ 7 w 7"/>
                <a:gd name="T9" fmla="*/ 14 h 15"/>
                <a:gd name="T10" fmla="*/ 7 w 7"/>
                <a:gd name="T11" fmla="*/ 13 h 15"/>
                <a:gd name="T12" fmla="*/ 5 w 7"/>
                <a:gd name="T13" fmla="*/ 6 h 15"/>
                <a:gd name="T14" fmla="*/ 3 w 7"/>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5">
                  <a:moveTo>
                    <a:pt x="3" y="0"/>
                  </a:moveTo>
                  <a:lnTo>
                    <a:pt x="0" y="1"/>
                  </a:lnTo>
                  <a:lnTo>
                    <a:pt x="2" y="7"/>
                  </a:lnTo>
                  <a:lnTo>
                    <a:pt x="4" y="15"/>
                  </a:lnTo>
                  <a:lnTo>
                    <a:pt x="7" y="14"/>
                  </a:lnTo>
                  <a:lnTo>
                    <a:pt x="7" y="13"/>
                  </a:lnTo>
                  <a:lnTo>
                    <a:pt x="5" y="6"/>
                  </a:lnTo>
                  <a:lnTo>
                    <a:pt x="3" y="0"/>
                  </a:lnTo>
                  <a:close/>
                </a:path>
              </a:pathLst>
            </a:custGeom>
            <a:solidFill>
              <a:srgbClr val="DFE4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1" name="Freeform 685">
              <a:extLst>
                <a:ext uri="{FF2B5EF4-FFF2-40B4-BE49-F238E27FC236}">
                  <a16:creationId xmlns:a16="http://schemas.microsoft.com/office/drawing/2014/main" id="{92D43963-DED6-7A4E-ABFD-A3811C13C4A1}"/>
                </a:ext>
              </a:extLst>
            </p:cNvPr>
            <p:cNvSpPr>
              <a:spLocks noChangeAspect="1"/>
            </p:cNvSpPr>
            <p:nvPr/>
          </p:nvSpPr>
          <p:spPr bwMode="auto">
            <a:xfrm>
              <a:off x="10356850" y="2686051"/>
              <a:ext cx="11113" cy="23813"/>
            </a:xfrm>
            <a:custGeom>
              <a:avLst/>
              <a:gdLst>
                <a:gd name="T0" fmla="*/ 3 w 7"/>
                <a:gd name="T1" fmla="*/ 0 h 15"/>
                <a:gd name="T2" fmla="*/ 0 w 7"/>
                <a:gd name="T3" fmla="*/ 1 h 15"/>
                <a:gd name="T4" fmla="*/ 2 w 7"/>
                <a:gd name="T5" fmla="*/ 7 h 15"/>
                <a:gd name="T6" fmla="*/ 4 w 7"/>
                <a:gd name="T7" fmla="*/ 15 h 15"/>
                <a:gd name="T8" fmla="*/ 7 w 7"/>
                <a:gd name="T9" fmla="*/ 14 h 15"/>
                <a:gd name="T10" fmla="*/ 7 w 7"/>
                <a:gd name="T11" fmla="*/ 13 h 15"/>
                <a:gd name="T12" fmla="*/ 5 w 7"/>
                <a:gd name="T13" fmla="*/ 6 h 15"/>
                <a:gd name="T14" fmla="*/ 3 w 7"/>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5">
                  <a:moveTo>
                    <a:pt x="3" y="0"/>
                  </a:moveTo>
                  <a:lnTo>
                    <a:pt x="0" y="1"/>
                  </a:lnTo>
                  <a:lnTo>
                    <a:pt x="2" y="7"/>
                  </a:lnTo>
                  <a:lnTo>
                    <a:pt x="4" y="15"/>
                  </a:lnTo>
                  <a:lnTo>
                    <a:pt x="7" y="14"/>
                  </a:lnTo>
                  <a:lnTo>
                    <a:pt x="7" y="13"/>
                  </a:lnTo>
                  <a:lnTo>
                    <a:pt x="5" y="6"/>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2" name="Freeform 686">
              <a:extLst>
                <a:ext uri="{FF2B5EF4-FFF2-40B4-BE49-F238E27FC236}">
                  <a16:creationId xmlns:a16="http://schemas.microsoft.com/office/drawing/2014/main" id="{56C4A757-BE86-EC45-BA8E-24EDE9C76639}"/>
                </a:ext>
              </a:extLst>
            </p:cNvPr>
            <p:cNvSpPr>
              <a:spLocks noChangeAspect="1"/>
            </p:cNvSpPr>
            <p:nvPr/>
          </p:nvSpPr>
          <p:spPr bwMode="auto">
            <a:xfrm>
              <a:off x="10512425" y="2517776"/>
              <a:ext cx="225425" cy="215900"/>
            </a:xfrm>
            <a:custGeom>
              <a:avLst/>
              <a:gdLst>
                <a:gd name="T0" fmla="*/ 0 w 180"/>
                <a:gd name="T1" fmla="*/ 172 h 172"/>
                <a:gd name="T2" fmla="*/ 90 w 180"/>
                <a:gd name="T3" fmla="*/ 149 h 172"/>
                <a:gd name="T4" fmla="*/ 180 w 180"/>
                <a:gd name="T5" fmla="*/ 0 h 172"/>
                <a:gd name="T6" fmla="*/ 14 w 180"/>
                <a:gd name="T7" fmla="*/ 138 h 172"/>
                <a:gd name="T8" fmla="*/ 0 w 180"/>
                <a:gd name="T9" fmla="*/ 172 h 172"/>
              </a:gdLst>
              <a:ahLst/>
              <a:cxnLst>
                <a:cxn ang="0">
                  <a:pos x="T0" y="T1"/>
                </a:cxn>
                <a:cxn ang="0">
                  <a:pos x="T2" y="T3"/>
                </a:cxn>
                <a:cxn ang="0">
                  <a:pos x="T4" y="T5"/>
                </a:cxn>
                <a:cxn ang="0">
                  <a:pos x="T6" y="T7"/>
                </a:cxn>
                <a:cxn ang="0">
                  <a:pos x="T8" y="T9"/>
                </a:cxn>
              </a:cxnLst>
              <a:rect l="0" t="0" r="r" b="b"/>
              <a:pathLst>
                <a:path w="180" h="172">
                  <a:moveTo>
                    <a:pt x="0" y="172"/>
                  </a:moveTo>
                  <a:cubicBezTo>
                    <a:pt x="0" y="172"/>
                    <a:pt x="19" y="152"/>
                    <a:pt x="90" y="149"/>
                  </a:cubicBezTo>
                  <a:cubicBezTo>
                    <a:pt x="158" y="146"/>
                    <a:pt x="180" y="0"/>
                    <a:pt x="180" y="0"/>
                  </a:cubicBezTo>
                  <a:cubicBezTo>
                    <a:pt x="180" y="0"/>
                    <a:pt x="53" y="91"/>
                    <a:pt x="14" y="138"/>
                  </a:cubicBezTo>
                  <a:cubicBezTo>
                    <a:pt x="4" y="150"/>
                    <a:pt x="0" y="172"/>
                    <a:pt x="0" y="172"/>
                  </a:cubicBezTo>
                </a:path>
              </a:pathLst>
            </a:custGeom>
            <a:solidFill>
              <a:srgbClr val="405C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3" name="Freeform 687">
              <a:extLst>
                <a:ext uri="{FF2B5EF4-FFF2-40B4-BE49-F238E27FC236}">
                  <a16:creationId xmlns:a16="http://schemas.microsoft.com/office/drawing/2014/main" id="{8006DA81-4124-4748-8D61-62DF4A0FE7C0}"/>
                </a:ext>
              </a:extLst>
            </p:cNvPr>
            <p:cNvSpPr>
              <a:spLocks noChangeAspect="1"/>
            </p:cNvSpPr>
            <p:nvPr/>
          </p:nvSpPr>
          <p:spPr bwMode="auto">
            <a:xfrm>
              <a:off x="10563225" y="3157538"/>
              <a:ext cx="50800" cy="17463"/>
            </a:xfrm>
            <a:custGeom>
              <a:avLst/>
              <a:gdLst>
                <a:gd name="T0" fmla="*/ 1 w 41"/>
                <a:gd name="T1" fmla="*/ 2 h 15"/>
                <a:gd name="T2" fmla="*/ 0 w 41"/>
                <a:gd name="T3" fmla="*/ 14 h 15"/>
                <a:gd name="T4" fmla="*/ 11 w 41"/>
                <a:gd name="T5" fmla="*/ 14 h 15"/>
                <a:gd name="T6" fmla="*/ 11 w 41"/>
                <a:gd name="T7" fmla="*/ 10 h 15"/>
                <a:gd name="T8" fmla="*/ 26 w 41"/>
                <a:gd name="T9" fmla="*/ 15 h 15"/>
                <a:gd name="T10" fmla="*/ 40 w 41"/>
                <a:gd name="T11" fmla="*/ 15 h 15"/>
                <a:gd name="T12" fmla="*/ 39 w 41"/>
                <a:gd name="T13" fmla="*/ 12 h 15"/>
                <a:gd name="T14" fmla="*/ 25 w 41"/>
                <a:gd name="T15" fmla="*/ 8 h 15"/>
                <a:gd name="T16" fmla="*/ 13 w 41"/>
                <a:gd name="T17" fmla="*/ 0 h 15"/>
                <a:gd name="T18" fmla="*/ 1 w 41"/>
                <a:gd name="T19"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5">
                  <a:moveTo>
                    <a:pt x="1" y="2"/>
                  </a:moveTo>
                  <a:cubicBezTo>
                    <a:pt x="0" y="14"/>
                    <a:pt x="0" y="14"/>
                    <a:pt x="0" y="14"/>
                  </a:cubicBezTo>
                  <a:cubicBezTo>
                    <a:pt x="11" y="14"/>
                    <a:pt x="11" y="14"/>
                    <a:pt x="11" y="14"/>
                  </a:cubicBezTo>
                  <a:cubicBezTo>
                    <a:pt x="11" y="10"/>
                    <a:pt x="11" y="10"/>
                    <a:pt x="11" y="10"/>
                  </a:cubicBezTo>
                  <a:cubicBezTo>
                    <a:pt x="26" y="15"/>
                    <a:pt x="26" y="15"/>
                    <a:pt x="26" y="15"/>
                  </a:cubicBezTo>
                  <a:cubicBezTo>
                    <a:pt x="40" y="15"/>
                    <a:pt x="40" y="15"/>
                    <a:pt x="40" y="15"/>
                  </a:cubicBezTo>
                  <a:cubicBezTo>
                    <a:pt x="40" y="15"/>
                    <a:pt x="41" y="12"/>
                    <a:pt x="39" y="12"/>
                  </a:cubicBezTo>
                  <a:cubicBezTo>
                    <a:pt x="38" y="12"/>
                    <a:pt x="25" y="8"/>
                    <a:pt x="25" y="8"/>
                  </a:cubicBezTo>
                  <a:cubicBezTo>
                    <a:pt x="13" y="0"/>
                    <a:pt x="13" y="0"/>
                    <a:pt x="13" y="0"/>
                  </a:cubicBezTo>
                  <a:cubicBezTo>
                    <a:pt x="1" y="2"/>
                    <a:pt x="1" y="2"/>
                    <a:pt x="1" y="2"/>
                  </a:cubicBezTo>
                </a:path>
              </a:pathLst>
            </a:custGeom>
            <a:solidFill>
              <a:srgbClr val="1423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4" name="Freeform 688">
              <a:extLst>
                <a:ext uri="{FF2B5EF4-FFF2-40B4-BE49-F238E27FC236}">
                  <a16:creationId xmlns:a16="http://schemas.microsoft.com/office/drawing/2014/main" id="{D1B58CBC-5378-FF42-8F47-4AEAF0D11146}"/>
                </a:ext>
              </a:extLst>
            </p:cNvPr>
            <p:cNvSpPr>
              <a:spLocks noChangeAspect="1"/>
            </p:cNvSpPr>
            <p:nvPr/>
          </p:nvSpPr>
          <p:spPr bwMode="auto">
            <a:xfrm>
              <a:off x="10704513" y="3157538"/>
              <a:ext cx="52388" cy="17463"/>
            </a:xfrm>
            <a:custGeom>
              <a:avLst/>
              <a:gdLst>
                <a:gd name="T0" fmla="*/ 1 w 41"/>
                <a:gd name="T1" fmla="*/ 2 h 15"/>
                <a:gd name="T2" fmla="*/ 0 w 41"/>
                <a:gd name="T3" fmla="*/ 14 h 15"/>
                <a:gd name="T4" fmla="*/ 11 w 41"/>
                <a:gd name="T5" fmla="*/ 14 h 15"/>
                <a:gd name="T6" fmla="*/ 11 w 41"/>
                <a:gd name="T7" fmla="*/ 10 h 15"/>
                <a:gd name="T8" fmla="*/ 26 w 41"/>
                <a:gd name="T9" fmla="*/ 15 h 15"/>
                <a:gd name="T10" fmla="*/ 39 w 41"/>
                <a:gd name="T11" fmla="*/ 15 h 15"/>
                <a:gd name="T12" fmla="*/ 39 w 41"/>
                <a:gd name="T13" fmla="*/ 12 h 15"/>
                <a:gd name="T14" fmla="*/ 25 w 41"/>
                <a:gd name="T15" fmla="*/ 8 h 15"/>
                <a:gd name="T16" fmla="*/ 12 w 41"/>
                <a:gd name="T17" fmla="*/ 0 h 15"/>
                <a:gd name="T18" fmla="*/ 1 w 41"/>
                <a:gd name="T19"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5">
                  <a:moveTo>
                    <a:pt x="1" y="2"/>
                  </a:moveTo>
                  <a:cubicBezTo>
                    <a:pt x="0" y="14"/>
                    <a:pt x="0" y="14"/>
                    <a:pt x="0" y="14"/>
                  </a:cubicBezTo>
                  <a:cubicBezTo>
                    <a:pt x="11" y="14"/>
                    <a:pt x="11" y="14"/>
                    <a:pt x="11" y="14"/>
                  </a:cubicBezTo>
                  <a:cubicBezTo>
                    <a:pt x="11" y="10"/>
                    <a:pt x="11" y="10"/>
                    <a:pt x="11" y="10"/>
                  </a:cubicBezTo>
                  <a:cubicBezTo>
                    <a:pt x="26" y="15"/>
                    <a:pt x="26" y="15"/>
                    <a:pt x="26" y="15"/>
                  </a:cubicBezTo>
                  <a:cubicBezTo>
                    <a:pt x="39" y="15"/>
                    <a:pt x="39" y="15"/>
                    <a:pt x="39" y="15"/>
                  </a:cubicBezTo>
                  <a:cubicBezTo>
                    <a:pt x="39" y="15"/>
                    <a:pt x="41" y="12"/>
                    <a:pt x="39" y="12"/>
                  </a:cubicBezTo>
                  <a:cubicBezTo>
                    <a:pt x="38" y="12"/>
                    <a:pt x="25" y="8"/>
                    <a:pt x="25" y="8"/>
                  </a:cubicBezTo>
                  <a:cubicBezTo>
                    <a:pt x="12" y="0"/>
                    <a:pt x="12" y="0"/>
                    <a:pt x="12" y="0"/>
                  </a:cubicBezTo>
                  <a:cubicBezTo>
                    <a:pt x="1" y="2"/>
                    <a:pt x="1" y="2"/>
                    <a:pt x="1" y="2"/>
                  </a:cubicBezTo>
                </a:path>
              </a:pathLst>
            </a:custGeom>
            <a:solidFill>
              <a:srgbClr val="1423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5" name="Freeform 689">
              <a:extLst>
                <a:ext uri="{FF2B5EF4-FFF2-40B4-BE49-F238E27FC236}">
                  <a16:creationId xmlns:a16="http://schemas.microsoft.com/office/drawing/2014/main" id="{F34C789A-F610-D34E-9F0A-DB01AB29B129}"/>
                </a:ext>
              </a:extLst>
            </p:cNvPr>
            <p:cNvSpPr>
              <a:spLocks noChangeAspect="1"/>
            </p:cNvSpPr>
            <p:nvPr/>
          </p:nvSpPr>
          <p:spPr bwMode="auto">
            <a:xfrm>
              <a:off x="10756900" y="2343151"/>
              <a:ext cx="87313" cy="282575"/>
            </a:xfrm>
            <a:custGeom>
              <a:avLst/>
              <a:gdLst>
                <a:gd name="T0" fmla="*/ 0 w 69"/>
                <a:gd name="T1" fmla="*/ 227 h 227"/>
                <a:gd name="T2" fmla="*/ 66 w 69"/>
                <a:gd name="T3" fmla="*/ 103 h 227"/>
                <a:gd name="T4" fmla="*/ 17 w 69"/>
                <a:gd name="T5" fmla="*/ 0 h 227"/>
                <a:gd name="T6" fmla="*/ 0 w 69"/>
                <a:gd name="T7" fmla="*/ 227 h 227"/>
              </a:gdLst>
              <a:ahLst/>
              <a:cxnLst>
                <a:cxn ang="0">
                  <a:pos x="T0" y="T1"/>
                </a:cxn>
                <a:cxn ang="0">
                  <a:pos x="T2" y="T3"/>
                </a:cxn>
                <a:cxn ang="0">
                  <a:pos x="T4" y="T5"/>
                </a:cxn>
                <a:cxn ang="0">
                  <a:pos x="T6" y="T7"/>
                </a:cxn>
              </a:cxnLst>
              <a:rect l="0" t="0" r="r" b="b"/>
              <a:pathLst>
                <a:path w="69" h="227">
                  <a:moveTo>
                    <a:pt x="0" y="227"/>
                  </a:moveTo>
                  <a:cubicBezTo>
                    <a:pt x="0" y="227"/>
                    <a:pt x="62" y="184"/>
                    <a:pt x="66" y="103"/>
                  </a:cubicBezTo>
                  <a:cubicBezTo>
                    <a:pt x="69" y="40"/>
                    <a:pt x="17" y="0"/>
                    <a:pt x="17" y="0"/>
                  </a:cubicBezTo>
                  <a:lnTo>
                    <a:pt x="0" y="227"/>
                  </a:ln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6" name="Freeform 690">
              <a:extLst>
                <a:ext uri="{FF2B5EF4-FFF2-40B4-BE49-F238E27FC236}">
                  <a16:creationId xmlns:a16="http://schemas.microsoft.com/office/drawing/2014/main" id="{8659C9BA-9842-8C48-B05B-F39E5FAE61D7}"/>
                </a:ext>
              </a:extLst>
            </p:cNvPr>
            <p:cNvSpPr>
              <a:spLocks noChangeAspect="1"/>
            </p:cNvSpPr>
            <p:nvPr/>
          </p:nvSpPr>
          <p:spPr bwMode="auto">
            <a:xfrm>
              <a:off x="10621963" y="2332038"/>
              <a:ext cx="207963" cy="350838"/>
            </a:xfrm>
            <a:custGeom>
              <a:avLst/>
              <a:gdLst>
                <a:gd name="T0" fmla="*/ 132 w 167"/>
                <a:gd name="T1" fmla="*/ 281 h 281"/>
                <a:gd name="T2" fmla="*/ 155 w 167"/>
                <a:gd name="T3" fmla="*/ 137 h 281"/>
                <a:gd name="T4" fmla="*/ 127 w 167"/>
                <a:gd name="T5" fmla="*/ 0 h 281"/>
                <a:gd name="T6" fmla="*/ 94 w 167"/>
                <a:gd name="T7" fmla="*/ 4 h 281"/>
                <a:gd name="T8" fmla="*/ 15 w 167"/>
                <a:gd name="T9" fmla="*/ 116 h 281"/>
                <a:gd name="T10" fmla="*/ 2 w 167"/>
                <a:gd name="T11" fmla="*/ 198 h 281"/>
                <a:gd name="T12" fmla="*/ 0 w 167"/>
                <a:gd name="T13" fmla="*/ 279 h 281"/>
                <a:gd name="T14" fmla="*/ 132 w 167"/>
                <a:gd name="T15" fmla="*/ 281 h 2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 h="281">
                  <a:moveTo>
                    <a:pt x="132" y="281"/>
                  </a:moveTo>
                  <a:cubicBezTo>
                    <a:pt x="132" y="281"/>
                    <a:pt x="140" y="216"/>
                    <a:pt x="155" y="137"/>
                  </a:cubicBezTo>
                  <a:cubicBezTo>
                    <a:pt x="167" y="73"/>
                    <a:pt x="127" y="0"/>
                    <a:pt x="127" y="0"/>
                  </a:cubicBezTo>
                  <a:cubicBezTo>
                    <a:pt x="94" y="4"/>
                    <a:pt x="94" y="4"/>
                    <a:pt x="94" y="4"/>
                  </a:cubicBezTo>
                  <a:cubicBezTo>
                    <a:pt x="94" y="4"/>
                    <a:pt x="31" y="54"/>
                    <a:pt x="15" y="116"/>
                  </a:cubicBezTo>
                  <a:cubicBezTo>
                    <a:pt x="5" y="153"/>
                    <a:pt x="2" y="198"/>
                    <a:pt x="2" y="198"/>
                  </a:cubicBezTo>
                  <a:cubicBezTo>
                    <a:pt x="0" y="279"/>
                    <a:pt x="0" y="279"/>
                    <a:pt x="0" y="279"/>
                  </a:cubicBezTo>
                  <a:cubicBezTo>
                    <a:pt x="132" y="281"/>
                    <a:pt x="132" y="281"/>
                    <a:pt x="132" y="281"/>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7" name="Freeform 691">
              <a:extLst>
                <a:ext uri="{FF2B5EF4-FFF2-40B4-BE49-F238E27FC236}">
                  <a16:creationId xmlns:a16="http://schemas.microsoft.com/office/drawing/2014/main" id="{C9078E60-4CD6-2B42-9A6A-FC696E68E20F}"/>
                </a:ext>
              </a:extLst>
            </p:cNvPr>
            <p:cNvSpPr>
              <a:spLocks noChangeAspect="1"/>
            </p:cNvSpPr>
            <p:nvPr/>
          </p:nvSpPr>
          <p:spPr bwMode="auto">
            <a:xfrm>
              <a:off x="10741025" y="2522538"/>
              <a:ext cx="44450" cy="174625"/>
            </a:xfrm>
            <a:custGeom>
              <a:avLst/>
              <a:gdLst>
                <a:gd name="T0" fmla="*/ 5 w 35"/>
                <a:gd name="T1" fmla="*/ 140 h 140"/>
                <a:gd name="T2" fmla="*/ 17 w 35"/>
                <a:gd name="T3" fmla="*/ 76 h 140"/>
                <a:gd name="T4" fmla="*/ 35 w 35"/>
                <a:gd name="T5" fmla="*/ 0 h 140"/>
                <a:gd name="T6" fmla="*/ 15 w 35"/>
                <a:gd name="T7" fmla="*/ 73 h 140"/>
                <a:gd name="T8" fmla="*/ 0 w 35"/>
                <a:gd name="T9" fmla="*/ 139 h 140"/>
                <a:gd name="T10" fmla="*/ 5 w 35"/>
                <a:gd name="T11" fmla="*/ 140 h 140"/>
              </a:gdLst>
              <a:ahLst/>
              <a:cxnLst>
                <a:cxn ang="0">
                  <a:pos x="T0" y="T1"/>
                </a:cxn>
                <a:cxn ang="0">
                  <a:pos x="T2" y="T3"/>
                </a:cxn>
                <a:cxn ang="0">
                  <a:pos x="T4" y="T5"/>
                </a:cxn>
                <a:cxn ang="0">
                  <a:pos x="T6" y="T7"/>
                </a:cxn>
                <a:cxn ang="0">
                  <a:pos x="T8" y="T9"/>
                </a:cxn>
                <a:cxn ang="0">
                  <a:pos x="T10" y="T11"/>
                </a:cxn>
              </a:cxnLst>
              <a:rect l="0" t="0" r="r" b="b"/>
              <a:pathLst>
                <a:path w="35" h="140">
                  <a:moveTo>
                    <a:pt x="5" y="140"/>
                  </a:moveTo>
                  <a:cubicBezTo>
                    <a:pt x="5" y="140"/>
                    <a:pt x="1" y="99"/>
                    <a:pt x="17" y="76"/>
                  </a:cubicBezTo>
                  <a:cubicBezTo>
                    <a:pt x="34" y="51"/>
                    <a:pt x="35" y="0"/>
                    <a:pt x="35" y="0"/>
                  </a:cubicBezTo>
                  <a:cubicBezTo>
                    <a:pt x="35" y="0"/>
                    <a:pt x="29" y="42"/>
                    <a:pt x="15" y="73"/>
                  </a:cubicBezTo>
                  <a:cubicBezTo>
                    <a:pt x="2" y="104"/>
                    <a:pt x="0" y="139"/>
                    <a:pt x="0" y="139"/>
                  </a:cubicBezTo>
                  <a:lnTo>
                    <a:pt x="5" y="140"/>
                  </a:lnTo>
                  <a:close/>
                </a:path>
              </a:pathLst>
            </a:custGeom>
            <a:solidFill>
              <a:srgbClr val="9ED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8" name="Freeform 692">
              <a:extLst>
                <a:ext uri="{FF2B5EF4-FFF2-40B4-BE49-F238E27FC236}">
                  <a16:creationId xmlns:a16="http://schemas.microsoft.com/office/drawing/2014/main" id="{E2F397F6-ACD3-744F-951D-F0F7DCA83CDC}"/>
                </a:ext>
              </a:extLst>
            </p:cNvPr>
            <p:cNvSpPr>
              <a:spLocks noChangeAspect="1"/>
            </p:cNvSpPr>
            <p:nvPr/>
          </p:nvSpPr>
          <p:spPr bwMode="auto">
            <a:xfrm>
              <a:off x="10733088" y="2338388"/>
              <a:ext cx="52388" cy="41275"/>
            </a:xfrm>
            <a:custGeom>
              <a:avLst/>
              <a:gdLst>
                <a:gd name="T0" fmla="*/ 3 w 42"/>
                <a:gd name="T1" fmla="*/ 0 h 33"/>
                <a:gd name="T2" fmla="*/ 0 w 42"/>
                <a:gd name="T3" fmla="*/ 3 h 33"/>
                <a:gd name="T4" fmla="*/ 23 w 42"/>
                <a:gd name="T5" fmla="*/ 33 h 33"/>
                <a:gd name="T6" fmla="*/ 42 w 42"/>
                <a:gd name="T7" fmla="*/ 17 h 33"/>
                <a:gd name="T8" fmla="*/ 3 w 42"/>
                <a:gd name="T9" fmla="*/ 0 h 33"/>
              </a:gdLst>
              <a:ahLst/>
              <a:cxnLst>
                <a:cxn ang="0">
                  <a:pos x="T0" y="T1"/>
                </a:cxn>
                <a:cxn ang="0">
                  <a:pos x="T2" y="T3"/>
                </a:cxn>
                <a:cxn ang="0">
                  <a:pos x="T4" y="T5"/>
                </a:cxn>
                <a:cxn ang="0">
                  <a:pos x="T6" y="T7"/>
                </a:cxn>
                <a:cxn ang="0">
                  <a:pos x="T8" y="T9"/>
                </a:cxn>
              </a:cxnLst>
              <a:rect l="0" t="0" r="r" b="b"/>
              <a:pathLst>
                <a:path w="42" h="33">
                  <a:moveTo>
                    <a:pt x="3" y="0"/>
                  </a:moveTo>
                  <a:cubicBezTo>
                    <a:pt x="0" y="3"/>
                    <a:pt x="0" y="3"/>
                    <a:pt x="0" y="3"/>
                  </a:cubicBezTo>
                  <a:cubicBezTo>
                    <a:pt x="23" y="33"/>
                    <a:pt x="23" y="33"/>
                    <a:pt x="23" y="33"/>
                  </a:cubicBezTo>
                  <a:cubicBezTo>
                    <a:pt x="23" y="33"/>
                    <a:pt x="36" y="28"/>
                    <a:pt x="42" y="17"/>
                  </a:cubicBezTo>
                  <a:cubicBezTo>
                    <a:pt x="18" y="15"/>
                    <a:pt x="3" y="0"/>
                    <a:pt x="3" y="0"/>
                  </a:cubicBezTo>
                  <a:close/>
                </a:path>
              </a:pathLst>
            </a:custGeom>
            <a:solidFill>
              <a:srgbClr val="9ED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9" name="Freeform 693">
              <a:extLst>
                <a:ext uri="{FF2B5EF4-FFF2-40B4-BE49-F238E27FC236}">
                  <a16:creationId xmlns:a16="http://schemas.microsoft.com/office/drawing/2014/main" id="{51963C29-5F58-EA41-B134-AFC11D7E5FE5}"/>
                </a:ext>
              </a:extLst>
            </p:cNvPr>
            <p:cNvSpPr>
              <a:spLocks noChangeAspect="1"/>
            </p:cNvSpPr>
            <p:nvPr/>
          </p:nvSpPr>
          <p:spPr bwMode="auto">
            <a:xfrm>
              <a:off x="10487025" y="2341563"/>
              <a:ext cx="336550" cy="415925"/>
            </a:xfrm>
            <a:custGeom>
              <a:avLst/>
              <a:gdLst>
                <a:gd name="T0" fmla="*/ 198 w 270"/>
                <a:gd name="T1" fmla="*/ 0 h 334"/>
                <a:gd name="T2" fmla="*/ 180 w 270"/>
                <a:gd name="T3" fmla="*/ 181 h 334"/>
                <a:gd name="T4" fmla="*/ 12 w 270"/>
                <a:gd name="T5" fmla="*/ 334 h 334"/>
                <a:gd name="T6" fmla="*/ 55 w 270"/>
                <a:gd name="T7" fmla="*/ 228 h 334"/>
                <a:gd name="T8" fmla="*/ 198 w 270"/>
                <a:gd name="T9" fmla="*/ 0 h 334"/>
              </a:gdLst>
              <a:ahLst/>
              <a:cxnLst>
                <a:cxn ang="0">
                  <a:pos x="T0" y="T1"/>
                </a:cxn>
                <a:cxn ang="0">
                  <a:pos x="T2" y="T3"/>
                </a:cxn>
                <a:cxn ang="0">
                  <a:pos x="T4" y="T5"/>
                </a:cxn>
                <a:cxn ang="0">
                  <a:pos x="T6" y="T7"/>
                </a:cxn>
                <a:cxn ang="0">
                  <a:pos x="T8" y="T9"/>
                </a:cxn>
              </a:cxnLst>
              <a:rect l="0" t="0" r="r" b="b"/>
              <a:pathLst>
                <a:path w="270" h="334">
                  <a:moveTo>
                    <a:pt x="198" y="0"/>
                  </a:moveTo>
                  <a:cubicBezTo>
                    <a:pt x="198" y="0"/>
                    <a:pt x="270" y="111"/>
                    <a:pt x="180" y="181"/>
                  </a:cubicBezTo>
                  <a:cubicBezTo>
                    <a:pt x="35" y="295"/>
                    <a:pt x="12" y="334"/>
                    <a:pt x="12" y="334"/>
                  </a:cubicBezTo>
                  <a:cubicBezTo>
                    <a:pt x="12" y="334"/>
                    <a:pt x="0" y="268"/>
                    <a:pt x="55" y="228"/>
                  </a:cubicBezTo>
                  <a:cubicBezTo>
                    <a:pt x="198" y="122"/>
                    <a:pt x="198" y="0"/>
                    <a:pt x="198" y="0"/>
                  </a:cubicBezTo>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0" name="Freeform 694">
              <a:extLst>
                <a:ext uri="{FF2B5EF4-FFF2-40B4-BE49-F238E27FC236}">
                  <a16:creationId xmlns:a16="http://schemas.microsoft.com/office/drawing/2014/main" id="{4A42CC81-0FCF-2D4A-B0AD-D524B8E441C7}"/>
                </a:ext>
              </a:extLst>
            </p:cNvPr>
            <p:cNvSpPr>
              <a:spLocks noChangeAspect="1"/>
            </p:cNvSpPr>
            <p:nvPr/>
          </p:nvSpPr>
          <p:spPr bwMode="auto">
            <a:xfrm>
              <a:off x="10604500" y="2341563"/>
              <a:ext cx="173038" cy="246063"/>
            </a:xfrm>
            <a:custGeom>
              <a:avLst/>
              <a:gdLst>
                <a:gd name="T0" fmla="*/ 12 w 139"/>
                <a:gd name="T1" fmla="*/ 197 h 197"/>
                <a:gd name="T2" fmla="*/ 10 w 139"/>
                <a:gd name="T3" fmla="*/ 41 h 197"/>
                <a:gd name="T4" fmla="*/ 24 w 139"/>
                <a:gd name="T5" fmla="*/ 29 h 197"/>
                <a:gd name="T6" fmla="*/ 104 w 139"/>
                <a:gd name="T7" fmla="*/ 0 h 197"/>
                <a:gd name="T8" fmla="*/ 92 w 139"/>
                <a:gd name="T9" fmla="*/ 128 h 197"/>
                <a:gd name="T10" fmla="*/ 12 w 139"/>
                <a:gd name="T11" fmla="*/ 197 h 197"/>
              </a:gdLst>
              <a:ahLst/>
              <a:cxnLst>
                <a:cxn ang="0">
                  <a:pos x="T0" y="T1"/>
                </a:cxn>
                <a:cxn ang="0">
                  <a:pos x="T2" y="T3"/>
                </a:cxn>
                <a:cxn ang="0">
                  <a:pos x="T4" y="T5"/>
                </a:cxn>
                <a:cxn ang="0">
                  <a:pos x="T6" y="T7"/>
                </a:cxn>
                <a:cxn ang="0">
                  <a:pos x="T8" y="T9"/>
                </a:cxn>
                <a:cxn ang="0">
                  <a:pos x="T10" y="T11"/>
                </a:cxn>
              </a:cxnLst>
              <a:rect l="0" t="0" r="r" b="b"/>
              <a:pathLst>
                <a:path w="139" h="197">
                  <a:moveTo>
                    <a:pt x="12" y="197"/>
                  </a:moveTo>
                  <a:cubicBezTo>
                    <a:pt x="17" y="150"/>
                    <a:pt x="0" y="93"/>
                    <a:pt x="10" y="41"/>
                  </a:cubicBezTo>
                  <a:cubicBezTo>
                    <a:pt x="14" y="35"/>
                    <a:pt x="18" y="31"/>
                    <a:pt x="24" y="29"/>
                  </a:cubicBezTo>
                  <a:cubicBezTo>
                    <a:pt x="73" y="11"/>
                    <a:pt x="104" y="0"/>
                    <a:pt x="104" y="0"/>
                  </a:cubicBezTo>
                  <a:cubicBezTo>
                    <a:pt x="104" y="0"/>
                    <a:pt x="139" y="58"/>
                    <a:pt x="92" y="128"/>
                  </a:cubicBezTo>
                  <a:cubicBezTo>
                    <a:pt x="45" y="197"/>
                    <a:pt x="25" y="192"/>
                    <a:pt x="12" y="197"/>
                  </a:cubicBezTo>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1" name="Freeform 695">
              <a:extLst>
                <a:ext uri="{FF2B5EF4-FFF2-40B4-BE49-F238E27FC236}">
                  <a16:creationId xmlns:a16="http://schemas.microsoft.com/office/drawing/2014/main" id="{F2921EE5-DBF0-B844-9FE1-84EC982EB18B}"/>
                </a:ext>
              </a:extLst>
            </p:cNvPr>
            <p:cNvSpPr>
              <a:spLocks noChangeAspect="1"/>
            </p:cNvSpPr>
            <p:nvPr/>
          </p:nvSpPr>
          <p:spPr bwMode="auto">
            <a:xfrm>
              <a:off x="10664825" y="2560638"/>
              <a:ext cx="109538" cy="109538"/>
            </a:xfrm>
            <a:custGeom>
              <a:avLst/>
              <a:gdLst>
                <a:gd name="T0" fmla="*/ 87 w 87"/>
                <a:gd name="T1" fmla="*/ 0 h 88"/>
                <a:gd name="T2" fmla="*/ 62 w 87"/>
                <a:gd name="T3" fmla="*/ 52 h 88"/>
                <a:gd name="T4" fmla="*/ 41 w 87"/>
                <a:gd name="T5" fmla="*/ 82 h 88"/>
                <a:gd name="T6" fmla="*/ 16 w 87"/>
                <a:gd name="T7" fmla="*/ 83 h 88"/>
                <a:gd name="T8" fmla="*/ 0 w 87"/>
                <a:gd name="T9" fmla="*/ 88 h 88"/>
                <a:gd name="T10" fmla="*/ 10 w 87"/>
                <a:gd name="T11" fmla="*/ 54 h 88"/>
                <a:gd name="T12" fmla="*/ 22 w 87"/>
                <a:gd name="T13" fmla="*/ 40 h 88"/>
                <a:gd name="T14" fmla="*/ 43 w 87"/>
                <a:gd name="T15" fmla="*/ 22 h 88"/>
                <a:gd name="T16" fmla="*/ 87 w 87"/>
                <a:gd name="T17"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7" h="88">
                  <a:moveTo>
                    <a:pt x="87" y="0"/>
                  </a:moveTo>
                  <a:cubicBezTo>
                    <a:pt x="87" y="0"/>
                    <a:pt x="73" y="31"/>
                    <a:pt x="62" y="52"/>
                  </a:cubicBezTo>
                  <a:cubicBezTo>
                    <a:pt x="50" y="73"/>
                    <a:pt x="41" y="82"/>
                    <a:pt x="41" y="82"/>
                  </a:cubicBezTo>
                  <a:cubicBezTo>
                    <a:pt x="41" y="82"/>
                    <a:pt x="23" y="81"/>
                    <a:pt x="16" y="83"/>
                  </a:cubicBezTo>
                  <a:cubicBezTo>
                    <a:pt x="8" y="85"/>
                    <a:pt x="0" y="88"/>
                    <a:pt x="0" y="88"/>
                  </a:cubicBezTo>
                  <a:cubicBezTo>
                    <a:pt x="0" y="88"/>
                    <a:pt x="6" y="61"/>
                    <a:pt x="10" y="54"/>
                  </a:cubicBezTo>
                  <a:cubicBezTo>
                    <a:pt x="14" y="46"/>
                    <a:pt x="22" y="40"/>
                    <a:pt x="22" y="40"/>
                  </a:cubicBezTo>
                  <a:cubicBezTo>
                    <a:pt x="43" y="22"/>
                    <a:pt x="43" y="22"/>
                    <a:pt x="43" y="22"/>
                  </a:cubicBezTo>
                  <a:lnTo>
                    <a:pt x="87" y="0"/>
                  </a:lnTo>
                  <a:close/>
                </a:path>
              </a:pathLst>
            </a:custGeom>
            <a:solidFill>
              <a:srgbClr val="9ED7E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2" name="Freeform 696">
              <a:extLst>
                <a:ext uri="{FF2B5EF4-FFF2-40B4-BE49-F238E27FC236}">
                  <a16:creationId xmlns:a16="http://schemas.microsoft.com/office/drawing/2014/main" id="{55BE154A-31D3-564E-8D88-6FE37F849B59}"/>
                </a:ext>
              </a:extLst>
            </p:cNvPr>
            <p:cNvSpPr>
              <a:spLocks noChangeAspect="1"/>
            </p:cNvSpPr>
            <p:nvPr/>
          </p:nvSpPr>
          <p:spPr bwMode="auto">
            <a:xfrm>
              <a:off x="10677525" y="2359026"/>
              <a:ext cx="131763" cy="288925"/>
            </a:xfrm>
            <a:custGeom>
              <a:avLst/>
              <a:gdLst>
                <a:gd name="T0" fmla="*/ 88 w 106"/>
                <a:gd name="T1" fmla="*/ 0 h 232"/>
                <a:gd name="T2" fmla="*/ 94 w 106"/>
                <a:gd name="T3" fmla="*/ 11 h 232"/>
                <a:gd name="T4" fmla="*/ 92 w 106"/>
                <a:gd name="T5" fmla="*/ 20 h 232"/>
                <a:gd name="T6" fmla="*/ 103 w 106"/>
                <a:gd name="T7" fmla="*/ 91 h 232"/>
                <a:gd name="T8" fmla="*/ 32 w 106"/>
                <a:gd name="T9" fmla="*/ 227 h 232"/>
                <a:gd name="T10" fmla="*/ 0 w 106"/>
                <a:gd name="T11" fmla="*/ 232 h 232"/>
                <a:gd name="T12" fmla="*/ 5 w 106"/>
                <a:gd name="T13" fmla="*/ 197 h 232"/>
                <a:gd name="T14" fmla="*/ 86 w 106"/>
                <a:gd name="T15" fmla="*/ 87 h 232"/>
                <a:gd name="T16" fmla="*/ 85 w 106"/>
                <a:gd name="T17" fmla="*/ 21 h 232"/>
                <a:gd name="T18" fmla="*/ 77 w 106"/>
                <a:gd name="T19" fmla="*/ 14 h 232"/>
                <a:gd name="T20" fmla="*/ 88 w 106"/>
                <a:gd name="T21"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32">
                  <a:moveTo>
                    <a:pt x="88" y="0"/>
                  </a:moveTo>
                  <a:cubicBezTo>
                    <a:pt x="88" y="0"/>
                    <a:pt x="92" y="2"/>
                    <a:pt x="94" y="11"/>
                  </a:cubicBezTo>
                  <a:cubicBezTo>
                    <a:pt x="95" y="16"/>
                    <a:pt x="92" y="20"/>
                    <a:pt x="92" y="20"/>
                  </a:cubicBezTo>
                  <a:cubicBezTo>
                    <a:pt x="92" y="20"/>
                    <a:pt x="106" y="50"/>
                    <a:pt x="103" y="91"/>
                  </a:cubicBezTo>
                  <a:cubicBezTo>
                    <a:pt x="99" y="154"/>
                    <a:pt x="32" y="227"/>
                    <a:pt x="32" y="227"/>
                  </a:cubicBezTo>
                  <a:cubicBezTo>
                    <a:pt x="0" y="232"/>
                    <a:pt x="0" y="232"/>
                    <a:pt x="0" y="232"/>
                  </a:cubicBezTo>
                  <a:cubicBezTo>
                    <a:pt x="5" y="197"/>
                    <a:pt x="5" y="197"/>
                    <a:pt x="5" y="197"/>
                  </a:cubicBezTo>
                  <a:cubicBezTo>
                    <a:pt x="5" y="197"/>
                    <a:pt x="75" y="147"/>
                    <a:pt x="86" y="87"/>
                  </a:cubicBezTo>
                  <a:cubicBezTo>
                    <a:pt x="94" y="44"/>
                    <a:pt x="85" y="21"/>
                    <a:pt x="85" y="21"/>
                  </a:cubicBezTo>
                  <a:cubicBezTo>
                    <a:pt x="85" y="21"/>
                    <a:pt x="83" y="20"/>
                    <a:pt x="77" y="14"/>
                  </a:cubicBezTo>
                  <a:cubicBezTo>
                    <a:pt x="85" y="9"/>
                    <a:pt x="88" y="0"/>
                    <a:pt x="88" y="0"/>
                  </a:cubicBezTo>
                  <a:close/>
                </a:path>
              </a:pathLst>
            </a:custGeom>
            <a:solidFill>
              <a:srgbClr val="74428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3" name="Freeform 697">
              <a:extLst>
                <a:ext uri="{FF2B5EF4-FFF2-40B4-BE49-F238E27FC236}">
                  <a16:creationId xmlns:a16="http://schemas.microsoft.com/office/drawing/2014/main" id="{FC8F789E-3BE5-E34C-9195-638653245F0E}"/>
                </a:ext>
              </a:extLst>
            </p:cNvPr>
            <p:cNvSpPr>
              <a:spLocks noChangeAspect="1"/>
            </p:cNvSpPr>
            <p:nvPr/>
          </p:nvSpPr>
          <p:spPr bwMode="auto">
            <a:xfrm>
              <a:off x="10734675" y="2379663"/>
              <a:ext cx="39688" cy="153988"/>
            </a:xfrm>
            <a:custGeom>
              <a:avLst/>
              <a:gdLst>
                <a:gd name="T0" fmla="*/ 10 w 31"/>
                <a:gd name="T1" fmla="*/ 0 h 123"/>
                <a:gd name="T2" fmla="*/ 11 w 31"/>
                <a:gd name="T3" fmla="*/ 33 h 123"/>
                <a:gd name="T4" fmla="*/ 14 w 31"/>
                <a:gd name="T5" fmla="*/ 35 h 123"/>
                <a:gd name="T6" fmla="*/ 10 w 31"/>
                <a:gd name="T7" fmla="*/ 40 h 123"/>
                <a:gd name="T8" fmla="*/ 4 w 31"/>
                <a:gd name="T9" fmla="*/ 63 h 123"/>
                <a:gd name="T10" fmla="*/ 0 w 31"/>
                <a:gd name="T11" fmla="*/ 123 h 123"/>
                <a:gd name="T12" fmla="*/ 14 w 31"/>
                <a:gd name="T13" fmla="*/ 14 h 123"/>
                <a:gd name="T14" fmla="*/ 10 w 31"/>
                <a:gd name="T15" fmla="*/ 0 h 1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23">
                  <a:moveTo>
                    <a:pt x="10" y="0"/>
                  </a:moveTo>
                  <a:cubicBezTo>
                    <a:pt x="11" y="10"/>
                    <a:pt x="12" y="21"/>
                    <a:pt x="11" y="33"/>
                  </a:cubicBezTo>
                  <a:cubicBezTo>
                    <a:pt x="13" y="35"/>
                    <a:pt x="14" y="35"/>
                    <a:pt x="14" y="35"/>
                  </a:cubicBezTo>
                  <a:cubicBezTo>
                    <a:pt x="14" y="35"/>
                    <a:pt x="13" y="37"/>
                    <a:pt x="10" y="40"/>
                  </a:cubicBezTo>
                  <a:cubicBezTo>
                    <a:pt x="9" y="47"/>
                    <a:pt x="7" y="55"/>
                    <a:pt x="4" y="63"/>
                  </a:cubicBezTo>
                  <a:cubicBezTo>
                    <a:pt x="7" y="79"/>
                    <a:pt x="7" y="104"/>
                    <a:pt x="0" y="123"/>
                  </a:cubicBezTo>
                  <a:cubicBezTo>
                    <a:pt x="31" y="80"/>
                    <a:pt x="20" y="34"/>
                    <a:pt x="14" y="14"/>
                  </a:cubicBezTo>
                  <a:cubicBezTo>
                    <a:pt x="13" y="9"/>
                    <a:pt x="11" y="4"/>
                    <a:pt x="10" y="0"/>
                  </a:cubicBezTo>
                </a:path>
              </a:pathLst>
            </a:custGeom>
            <a:solidFill>
              <a:srgbClr val="24478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4" name="Freeform 698">
              <a:extLst>
                <a:ext uri="{FF2B5EF4-FFF2-40B4-BE49-F238E27FC236}">
                  <a16:creationId xmlns:a16="http://schemas.microsoft.com/office/drawing/2014/main" id="{6688B997-9831-D640-B1B9-65F191CA405A}"/>
                </a:ext>
              </a:extLst>
            </p:cNvPr>
            <p:cNvSpPr>
              <a:spLocks noChangeAspect="1" noEditPoints="1"/>
            </p:cNvSpPr>
            <p:nvPr/>
          </p:nvSpPr>
          <p:spPr bwMode="auto">
            <a:xfrm>
              <a:off x="10725150" y="2347913"/>
              <a:ext cx="25400" cy="111125"/>
            </a:xfrm>
            <a:custGeom>
              <a:avLst/>
              <a:gdLst>
                <a:gd name="T0" fmla="*/ 18 w 20"/>
                <a:gd name="T1" fmla="*/ 66 h 89"/>
                <a:gd name="T2" fmla="*/ 9 w 20"/>
                <a:gd name="T3" fmla="*/ 76 h 89"/>
                <a:gd name="T4" fmla="*/ 12 w 20"/>
                <a:gd name="T5" fmla="*/ 89 h 89"/>
                <a:gd name="T6" fmla="*/ 18 w 20"/>
                <a:gd name="T7" fmla="*/ 66 h 89"/>
                <a:gd name="T8" fmla="*/ 6 w 20"/>
                <a:gd name="T9" fmla="*/ 0 h 89"/>
                <a:gd name="T10" fmla="*/ 0 w 20"/>
                <a:gd name="T11" fmla="*/ 9 h 89"/>
                <a:gd name="T12" fmla="*/ 7 w 20"/>
                <a:gd name="T13" fmla="*/ 52 h 89"/>
                <a:gd name="T14" fmla="*/ 19 w 20"/>
                <a:gd name="T15" fmla="*/ 59 h 89"/>
                <a:gd name="T16" fmla="*/ 18 w 20"/>
                <a:gd name="T17" fmla="*/ 26 h 89"/>
                <a:gd name="T18" fmla="*/ 6 w 20"/>
                <a:gd name="T19"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89">
                  <a:moveTo>
                    <a:pt x="18" y="66"/>
                  </a:moveTo>
                  <a:cubicBezTo>
                    <a:pt x="16" y="68"/>
                    <a:pt x="13" y="72"/>
                    <a:pt x="9" y="76"/>
                  </a:cubicBezTo>
                  <a:cubicBezTo>
                    <a:pt x="10" y="79"/>
                    <a:pt x="11" y="84"/>
                    <a:pt x="12" y="89"/>
                  </a:cubicBezTo>
                  <a:cubicBezTo>
                    <a:pt x="15" y="81"/>
                    <a:pt x="17" y="73"/>
                    <a:pt x="18" y="66"/>
                  </a:cubicBezTo>
                  <a:moveTo>
                    <a:pt x="6" y="0"/>
                  </a:moveTo>
                  <a:cubicBezTo>
                    <a:pt x="0" y="9"/>
                    <a:pt x="0" y="9"/>
                    <a:pt x="0" y="9"/>
                  </a:cubicBezTo>
                  <a:cubicBezTo>
                    <a:pt x="0" y="9"/>
                    <a:pt x="18" y="37"/>
                    <a:pt x="7" y="52"/>
                  </a:cubicBezTo>
                  <a:cubicBezTo>
                    <a:pt x="12" y="55"/>
                    <a:pt x="16" y="58"/>
                    <a:pt x="19" y="59"/>
                  </a:cubicBezTo>
                  <a:cubicBezTo>
                    <a:pt x="20" y="47"/>
                    <a:pt x="19" y="36"/>
                    <a:pt x="18" y="26"/>
                  </a:cubicBezTo>
                  <a:cubicBezTo>
                    <a:pt x="12" y="11"/>
                    <a:pt x="6" y="0"/>
                    <a:pt x="6" y="0"/>
                  </a:cubicBezTo>
                </a:path>
              </a:pathLst>
            </a:custGeom>
            <a:solidFill>
              <a:srgbClr val="24478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5" name="Freeform 699">
              <a:extLst>
                <a:ext uri="{FF2B5EF4-FFF2-40B4-BE49-F238E27FC236}">
                  <a16:creationId xmlns:a16="http://schemas.microsoft.com/office/drawing/2014/main" id="{4F78C454-C89F-8548-A103-6AEFB708003A}"/>
                </a:ext>
              </a:extLst>
            </p:cNvPr>
            <p:cNvSpPr>
              <a:spLocks noChangeAspect="1"/>
            </p:cNvSpPr>
            <p:nvPr/>
          </p:nvSpPr>
          <p:spPr bwMode="auto">
            <a:xfrm>
              <a:off x="10737850" y="2284413"/>
              <a:ext cx="85725" cy="73025"/>
            </a:xfrm>
            <a:custGeom>
              <a:avLst/>
              <a:gdLst>
                <a:gd name="T0" fmla="*/ 0 w 69"/>
                <a:gd name="T1" fmla="*/ 43 h 59"/>
                <a:gd name="T2" fmla="*/ 4 w 69"/>
                <a:gd name="T3" fmla="*/ 17 h 59"/>
                <a:gd name="T4" fmla="*/ 22 w 69"/>
                <a:gd name="T5" fmla="*/ 2 h 59"/>
                <a:gd name="T6" fmla="*/ 32 w 69"/>
                <a:gd name="T7" fmla="*/ 25 h 59"/>
                <a:gd name="T8" fmla="*/ 46 w 69"/>
                <a:gd name="T9" fmla="*/ 39 h 59"/>
                <a:gd name="T10" fmla="*/ 69 w 69"/>
                <a:gd name="T11" fmla="*/ 40 h 59"/>
                <a:gd name="T12" fmla="*/ 39 w 69"/>
                <a:gd name="T13" fmla="*/ 58 h 59"/>
                <a:gd name="T14" fmla="*/ 0 w 69"/>
                <a:gd name="T15" fmla="*/ 43 h 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 h="59">
                  <a:moveTo>
                    <a:pt x="0" y="43"/>
                  </a:moveTo>
                  <a:cubicBezTo>
                    <a:pt x="0" y="43"/>
                    <a:pt x="6" y="34"/>
                    <a:pt x="4" y="17"/>
                  </a:cubicBezTo>
                  <a:cubicBezTo>
                    <a:pt x="3" y="0"/>
                    <a:pt x="22" y="2"/>
                    <a:pt x="22" y="2"/>
                  </a:cubicBezTo>
                  <a:cubicBezTo>
                    <a:pt x="22" y="2"/>
                    <a:pt x="29" y="16"/>
                    <a:pt x="32" y="25"/>
                  </a:cubicBezTo>
                  <a:cubicBezTo>
                    <a:pt x="33" y="33"/>
                    <a:pt x="42" y="39"/>
                    <a:pt x="46" y="39"/>
                  </a:cubicBezTo>
                  <a:cubicBezTo>
                    <a:pt x="54" y="40"/>
                    <a:pt x="69" y="40"/>
                    <a:pt x="69" y="40"/>
                  </a:cubicBezTo>
                  <a:cubicBezTo>
                    <a:pt x="69" y="40"/>
                    <a:pt x="45" y="45"/>
                    <a:pt x="39" y="58"/>
                  </a:cubicBezTo>
                  <a:cubicBezTo>
                    <a:pt x="20" y="59"/>
                    <a:pt x="0" y="43"/>
                    <a:pt x="0" y="43"/>
                  </a:cubicBezTo>
                  <a:close/>
                </a:path>
              </a:pathLst>
            </a:custGeom>
            <a:solidFill>
              <a:srgbClr val="9ED6E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6" name="Freeform 700">
              <a:extLst>
                <a:ext uri="{FF2B5EF4-FFF2-40B4-BE49-F238E27FC236}">
                  <a16:creationId xmlns:a16="http://schemas.microsoft.com/office/drawing/2014/main" id="{0F6BC664-6F5D-FE40-B428-20B76F51B3AA}"/>
                </a:ext>
              </a:extLst>
            </p:cNvPr>
            <p:cNvSpPr>
              <a:spLocks noChangeAspect="1"/>
            </p:cNvSpPr>
            <p:nvPr/>
          </p:nvSpPr>
          <p:spPr bwMode="auto">
            <a:xfrm>
              <a:off x="10758488" y="2244726"/>
              <a:ext cx="71438" cy="88900"/>
            </a:xfrm>
            <a:custGeom>
              <a:avLst/>
              <a:gdLst>
                <a:gd name="T0" fmla="*/ 51 w 57"/>
                <a:gd name="T1" fmla="*/ 72 h 72"/>
                <a:gd name="T2" fmla="*/ 26 w 57"/>
                <a:gd name="T3" fmla="*/ 71 h 72"/>
                <a:gd name="T4" fmla="*/ 15 w 57"/>
                <a:gd name="T5" fmla="*/ 62 h 72"/>
                <a:gd name="T6" fmla="*/ 10 w 57"/>
                <a:gd name="T7" fmla="*/ 47 h 72"/>
                <a:gd name="T8" fmla="*/ 4 w 57"/>
                <a:gd name="T9" fmla="*/ 42 h 72"/>
                <a:gd name="T10" fmla="*/ 7 w 57"/>
                <a:gd name="T11" fmla="*/ 31 h 72"/>
                <a:gd name="T12" fmla="*/ 8 w 57"/>
                <a:gd name="T13" fmla="*/ 4 h 72"/>
                <a:gd name="T14" fmla="*/ 22 w 57"/>
                <a:gd name="T15" fmla="*/ 0 h 72"/>
                <a:gd name="T16" fmla="*/ 35 w 57"/>
                <a:gd name="T17" fmla="*/ 6 h 72"/>
                <a:gd name="T18" fmla="*/ 57 w 57"/>
                <a:gd name="T19" fmla="*/ 39 h 72"/>
                <a:gd name="T20" fmla="*/ 55 w 57"/>
                <a:gd name="T21" fmla="*/ 42 h 72"/>
                <a:gd name="T22" fmla="*/ 49 w 57"/>
                <a:gd name="T23" fmla="*/ 43 h 72"/>
                <a:gd name="T24" fmla="*/ 53 w 57"/>
                <a:gd name="T25" fmla="*/ 69 h 72"/>
                <a:gd name="T26" fmla="*/ 51 w 57"/>
                <a:gd name="T27" fmla="*/ 7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7" h="72">
                  <a:moveTo>
                    <a:pt x="51" y="72"/>
                  </a:moveTo>
                  <a:cubicBezTo>
                    <a:pt x="44" y="72"/>
                    <a:pt x="32" y="72"/>
                    <a:pt x="26" y="71"/>
                  </a:cubicBezTo>
                  <a:cubicBezTo>
                    <a:pt x="17" y="71"/>
                    <a:pt x="15" y="62"/>
                    <a:pt x="15" y="62"/>
                  </a:cubicBezTo>
                  <a:cubicBezTo>
                    <a:pt x="10" y="47"/>
                    <a:pt x="10" y="47"/>
                    <a:pt x="10" y="47"/>
                  </a:cubicBezTo>
                  <a:cubicBezTo>
                    <a:pt x="10" y="47"/>
                    <a:pt x="7" y="45"/>
                    <a:pt x="4" y="42"/>
                  </a:cubicBezTo>
                  <a:cubicBezTo>
                    <a:pt x="3" y="41"/>
                    <a:pt x="0" y="34"/>
                    <a:pt x="7" y="31"/>
                  </a:cubicBezTo>
                  <a:cubicBezTo>
                    <a:pt x="17" y="27"/>
                    <a:pt x="8" y="4"/>
                    <a:pt x="8" y="4"/>
                  </a:cubicBezTo>
                  <a:cubicBezTo>
                    <a:pt x="22" y="0"/>
                    <a:pt x="22" y="0"/>
                    <a:pt x="22" y="0"/>
                  </a:cubicBezTo>
                  <a:cubicBezTo>
                    <a:pt x="35" y="6"/>
                    <a:pt x="35" y="6"/>
                    <a:pt x="35" y="6"/>
                  </a:cubicBezTo>
                  <a:cubicBezTo>
                    <a:pt x="57" y="39"/>
                    <a:pt x="57" y="39"/>
                    <a:pt x="57" y="39"/>
                  </a:cubicBezTo>
                  <a:cubicBezTo>
                    <a:pt x="57" y="39"/>
                    <a:pt x="57" y="41"/>
                    <a:pt x="55" y="42"/>
                  </a:cubicBezTo>
                  <a:cubicBezTo>
                    <a:pt x="52" y="42"/>
                    <a:pt x="49" y="43"/>
                    <a:pt x="49" y="43"/>
                  </a:cubicBezTo>
                  <a:cubicBezTo>
                    <a:pt x="49" y="43"/>
                    <a:pt x="53" y="68"/>
                    <a:pt x="53" y="69"/>
                  </a:cubicBezTo>
                  <a:cubicBezTo>
                    <a:pt x="53" y="70"/>
                    <a:pt x="53" y="72"/>
                    <a:pt x="51" y="72"/>
                  </a:cubicBezTo>
                  <a:close/>
                </a:path>
              </a:pathLst>
            </a:custGeom>
            <a:solidFill>
              <a:srgbClr val="E9F6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7" name="Freeform 701">
              <a:extLst>
                <a:ext uri="{FF2B5EF4-FFF2-40B4-BE49-F238E27FC236}">
                  <a16:creationId xmlns:a16="http://schemas.microsoft.com/office/drawing/2014/main" id="{34AB28EE-A919-1B49-85C1-B78E80938B91}"/>
                </a:ext>
              </a:extLst>
            </p:cNvPr>
            <p:cNvSpPr>
              <a:spLocks noChangeAspect="1"/>
            </p:cNvSpPr>
            <p:nvPr/>
          </p:nvSpPr>
          <p:spPr bwMode="auto">
            <a:xfrm>
              <a:off x="10798175" y="2273301"/>
              <a:ext cx="12700" cy="7938"/>
            </a:xfrm>
            <a:custGeom>
              <a:avLst/>
              <a:gdLst>
                <a:gd name="T0" fmla="*/ 10 w 10"/>
                <a:gd name="T1" fmla="*/ 4 h 6"/>
                <a:gd name="T2" fmla="*/ 8 w 10"/>
                <a:gd name="T3" fmla="*/ 6 h 6"/>
                <a:gd name="T4" fmla="*/ 0 w 10"/>
                <a:gd name="T5" fmla="*/ 6 h 6"/>
                <a:gd name="T6" fmla="*/ 9 w 10"/>
                <a:gd name="T7" fmla="*/ 1 h 6"/>
                <a:gd name="T8" fmla="*/ 10 w 10"/>
                <a:gd name="T9" fmla="*/ 4 h 6"/>
              </a:gdLst>
              <a:ahLst/>
              <a:cxnLst>
                <a:cxn ang="0">
                  <a:pos x="T0" y="T1"/>
                </a:cxn>
                <a:cxn ang="0">
                  <a:pos x="T2" y="T3"/>
                </a:cxn>
                <a:cxn ang="0">
                  <a:pos x="T4" y="T5"/>
                </a:cxn>
                <a:cxn ang="0">
                  <a:pos x="T6" y="T7"/>
                </a:cxn>
                <a:cxn ang="0">
                  <a:pos x="T8" y="T9"/>
                </a:cxn>
              </a:cxnLst>
              <a:rect l="0" t="0" r="r" b="b"/>
              <a:pathLst>
                <a:path w="10" h="6">
                  <a:moveTo>
                    <a:pt x="10" y="4"/>
                  </a:moveTo>
                  <a:cubicBezTo>
                    <a:pt x="10" y="6"/>
                    <a:pt x="10" y="6"/>
                    <a:pt x="8" y="6"/>
                  </a:cubicBezTo>
                  <a:cubicBezTo>
                    <a:pt x="6" y="6"/>
                    <a:pt x="0" y="6"/>
                    <a:pt x="0" y="6"/>
                  </a:cubicBezTo>
                  <a:cubicBezTo>
                    <a:pt x="1" y="5"/>
                    <a:pt x="4" y="4"/>
                    <a:pt x="9" y="1"/>
                  </a:cubicBezTo>
                  <a:cubicBezTo>
                    <a:pt x="10" y="0"/>
                    <a:pt x="10" y="2"/>
                    <a:pt x="10" y="4"/>
                  </a:cubicBezTo>
                  <a:close/>
                </a:path>
              </a:pathLst>
            </a:custGeom>
            <a:solidFill>
              <a:srgbClr val="172B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8" name="Freeform 702">
              <a:extLst>
                <a:ext uri="{FF2B5EF4-FFF2-40B4-BE49-F238E27FC236}">
                  <a16:creationId xmlns:a16="http://schemas.microsoft.com/office/drawing/2014/main" id="{9C2C5084-0DA8-514C-8381-BC5CA1143434}"/>
                </a:ext>
              </a:extLst>
            </p:cNvPr>
            <p:cNvSpPr>
              <a:spLocks noChangeAspect="1"/>
            </p:cNvSpPr>
            <p:nvPr/>
          </p:nvSpPr>
          <p:spPr bwMode="auto">
            <a:xfrm>
              <a:off x="10739438" y="2230438"/>
              <a:ext cx="65088" cy="79375"/>
            </a:xfrm>
            <a:custGeom>
              <a:avLst/>
              <a:gdLst>
                <a:gd name="T0" fmla="*/ 2 w 52"/>
                <a:gd name="T1" fmla="*/ 21 h 63"/>
                <a:gd name="T2" fmla="*/ 51 w 52"/>
                <a:gd name="T3" fmla="*/ 9 h 63"/>
                <a:gd name="T4" fmla="*/ 50 w 52"/>
                <a:gd name="T5" fmla="*/ 17 h 63"/>
                <a:gd name="T6" fmla="*/ 31 w 52"/>
                <a:gd name="T7" fmla="*/ 24 h 63"/>
                <a:gd name="T8" fmla="*/ 34 w 52"/>
                <a:gd name="T9" fmla="*/ 53 h 63"/>
                <a:gd name="T10" fmla="*/ 19 w 52"/>
                <a:gd name="T11" fmla="*/ 44 h 63"/>
                <a:gd name="T12" fmla="*/ 2 w 52"/>
                <a:gd name="T13" fmla="*/ 63 h 63"/>
                <a:gd name="T14" fmla="*/ 2 w 52"/>
                <a:gd name="T15" fmla="*/ 21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 h="63">
                  <a:moveTo>
                    <a:pt x="2" y="21"/>
                  </a:moveTo>
                  <a:cubicBezTo>
                    <a:pt x="36" y="0"/>
                    <a:pt x="47" y="0"/>
                    <a:pt x="51" y="9"/>
                  </a:cubicBezTo>
                  <a:cubicBezTo>
                    <a:pt x="51" y="11"/>
                    <a:pt x="52" y="15"/>
                    <a:pt x="50" y="17"/>
                  </a:cubicBezTo>
                  <a:cubicBezTo>
                    <a:pt x="38" y="16"/>
                    <a:pt x="27" y="16"/>
                    <a:pt x="31" y="24"/>
                  </a:cubicBezTo>
                  <a:cubicBezTo>
                    <a:pt x="31" y="26"/>
                    <a:pt x="43" y="52"/>
                    <a:pt x="34" y="53"/>
                  </a:cubicBezTo>
                  <a:cubicBezTo>
                    <a:pt x="32" y="49"/>
                    <a:pt x="26" y="40"/>
                    <a:pt x="19" y="44"/>
                  </a:cubicBezTo>
                  <a:cubicBezTo>
                    <a:pt x="15" y="47"/>
                    <a:pt x="21" y="59"/>
                    <a:pt x="2" y="63"/>
                  </a:cubicBezTo>
                  <a:cubicBezTo>
                    <a:pt x="1" y="48"/>
                    <a:pt x="0" y="26"/>
                    <a:pt x="2" y="21"/>
                  </a:cubicBez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9" name="Freeform 703">
              <a:extLst>
                <a:ext uri="{FF2B5EF4-FFF2-40B4-BE49-F238E27FC236}">
                  <a16:creationId xmlns:a16="http://schemas.microsoft.com/office/drawing/2014/main" id="{577D9446-A3F2-E940-8BAB-D04A542E6163}"/>
                </a:ext>
              </a:extLst>
            </p:cNvPr>
            <p:cNvSpPr>
              <a:spLocks noChangeAspect="1"/>
            </p:cNvSpPr>
            <p:nvPr/>
          </p:nvSpPr>
          <p:spPr bwMode="auto">
            <a:xfrm>
              <a:off x="10660063" y="2681288"/>
              <a:ext cx="125413" cy="482600"/>
            </a:xfrm>
            <a:custGeom>
              <a:avLst/>
              <a:gdLst>
                <a:gd name="T0" fmla="*/ 56 w 101"/>
                <a:gd name="T1" fmla="*/ 383 h 387"/>
                <a:gd name="T2" fmla="*/ 29 w 101"/>
                <a:gd name="T3" fmla="*/ 387 h 387"/>
                <a:gd name="T4" fmla="*/ 29 w 101"/>
                <a:gd name="T5" fmla="*/ 194 h 387"/>
                <a:gd name="T6" fmla="*/ 0 w 101"/>
                <a:gd name="T7" fmla="*/ 0 h 387"/>
                <a:gd name="T8" fmla="*/ 101 w 101"/>
                <a:gd name="T9" fmla="*/ 1 h 387"/>
                <a:gd name="T10" fmla="*/ 56 w 101"/>
                <a:gd name="T11" fmla="*/ 383 h 387"/>
              </a:gdLst>
              <a:ahLst/>
              <a:cxnLst>
                <a:cxn ang="0">
                  <a:pos x="T0" y="T1"/>
                </a:cxn>
                <a:cxn ang="0">
                  <a:pos x="T2" y="T3"/>
                </a:cxn>
                <a:cxn ang="0">
                  <a:pos x="T4" y="T5"/>
                </a:cxn>
                <a:cxn ang="0">
                  <a:pos x="T6" y="T7"/>
                </a:cxn>
                <a:cxn ang="0">
                  <a:pos x="T8" y="T9"/>
                </a:cxn>
                <a:cxn ang="0">
                  <a:pos x="T10" y="T11"/>
                </a:cxn>
              </a:cxnLst>
              <a:rect l="0" t="0" r="r" b="b"/>
              <a:pathLst>
                <a:path w="101" h="387">
                  <a:moveTo>
                    <a:pt x="56" y="383"/>
                  </a:moveTo>
                  <a:cubicBezTo>
                    <a:pt x="56" y="383"/>
                    <a:pt x="45" y="387"/>
                    <a:pt x="29" y="387"/>
                  </a:cubicBezTo>
                  <a:cubicBezTo>
                    <a:pt x="27" y="311"/>
                    <a:pt x="9" y="254"/>
                    <a:pt x="29" y="194"/>
                  </a:cubicBezTo>
                  <a:cubicBezTo>
                    <a:pt x="26" y="99"/>
                    <a:pt x="0" y="0"/>
                    <a:pt x="0" y="0"/>
                  </a:cubicBezTo>
                  <a:cubicBezTo>
                    <a:pt x="101" y="1"/>
                    <a:pt x="101" y="1"/>
                    <a:pt x="101" y="1"/>
                  </a:cubicBezTo>
                  <a:lnTo>
                    <a:pt x="56" y="383"/>
                  </a:ln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0" name="Freeform 704">
              <a:extLst>
                <a:ext uri="{FF2B5EF4-FFF2-40B4-BE49-F238E27FC236}">
                  <a16:creationId xmlns:a16="http://schemas.microsoft.com/office/drawing/2014/main" id="{60F09688-9CC1-4548-BF0F-E7117FD2AF12}"/>
                </a:ext>
              </a:extLst>
            </p:cNvPr>
            <p:cNvSpPr>
              <a:spLocks noChangeAspect="1"/>
            </p:cNvSpPr>
            <p:nvPr/>
          </p:nvSpPr>
          <p:spPr bwMode="auto">
            <a:xfrm>
              <a:off x="10687050" y="2728913"/>
              <a:ext cx="23813" cy="125413"/>
            </a:xfrm>
            <a:custGeom>
              <a:avLst/>
              <a:gdLst>
                <a:gd name="T0" fmla="*/ 0 w 18"/>
                <a:gd name="T1" fmla="*/ 77 h 100"/>
                <a:gd name="T2" fmla="*/ 3 w 18"/>
                <a:gd name="T3" fmla="*/ 100 h 100"/>
                <a:gd name="T4" fmla="*/ 17 w 18"/>
                <a:gd name="T5" fmla="*/ 34 h 100"/>
                <a:gd name="T6" fmla="*/ 0 w 18"/>
                <a:gd name="T7" fmla="*/ 77 h 100"/>
              </a:gdLst>
              <a:ahLst/>
              <a:cxnLst>
                <a:cxn ang="0">
                  <a:pos x="T0" y="T1"/>
                </a:cxn>
                <a:cxn ang="0">
                  <a:pos x="T2" y="T3"/>
                </a:cxn>
                <a:cxn ang="0">
                  <a:pos x="T4" y="T5"/>
                </a:cxn>
                <a:cxn ang="0">
                  <a:pos x="T6" y="T7"/>
                </a:cxn>
              </a:cxnLst>
              <a:rect l="0" t="0" r="r" b="b"/>
              <a:pathLst>
                <a:path w="18" h="100">
                  <a:moveTo>
                    <a:pt x="0" y="77"/>
                  </a:moveTo>
                  <a:cubicBezTo>
                    <a:pt x="3" y="100"/>
                    <a:pt x="3" y="100"/>
                    <a:pt x="3" y="100"/>
                  </a:cubicBezTo>
                  <a:cubicBezTo>
                    <a:pt x="3" y="100"/>
                    <a:pt x="17" y="58"/>
                    <a:pt x="17" y="34"/>
                  </a:cubicBezTo>
                  <a:cubicBezTo>
                    <a:pt x="18" y="0"/>
                    <a:pt x="0" y="77"/>
                    <a:pt x="0" y="77"/>
                  </a:cubicBezTo>
                  <a:close/>
                </a:path>
              </a:pathLst>
            </a:custGeom>
            <a:solidFill>
              <a:srgbClr val="405C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1" name="Freeform 705">
              <a:extLst>
                <a:ext uri="{FF2B5EF4-FFF2-40B4-BE49-F238E27FC236}">
                  <a16:creationId xmlns:a16="http://schemas.microsoft.com/office/drawing/2014/main" id="{107EC3AD-B2AB-1740-8A8F-61C36B19802B}"/>
                </a:ext>
              </a:extLst>
            </p:cNvPr>
            <p:cNvSpPr>
              <a:spLocks noChangeAspect="1"/>
            </p:cNvSpPr>
            <p:nvPr/>
          </p:nvSpPr>
          <p:spPr bwMode="auto">
            <a:xfrm>
              <a:off x="10615613" y="2443163"/>
              <a:ext cx="47625" cy="61913"/>
            </a:xfrm>
            <a:custGeom>
              <a:avLst/>
              <a:gdLst>
                <a:gd name="T0" fmla="*/ 16 w 38"/>
                <a:gd name="T1" fmla="*/ 10 h 49"/>
                <a:gd name="T2" fmla="*/ 22 w 38"/>
                <a:gd name="T3" fmla="*/ 23 h 49"/>
                <a:gd name="T4" fmla="*/ 1 w 38"/>
                <a:gd name="T5" fmla="*/ 49 h 49"/>
                <a:gd name="T6" fmla="*/ 0 w 38"/>
                <a:gd name="T7" fmla="*/ 35 h 49"/>
                <a:gd name="T8" fmla="*/ 16 w 38"/>
                <a:gd name="T9" fmla="*/ 10 h 49"/>
              </a:gdLst>
              <a:ahLst/>
              <a:cxnLst>
                <a:cxn ang="0">
                  <a:pos x="T0" y="T1"/>
                </a:cxn>
                <a:cxn ang="0">
                  <a:pos x="T2" y="T3"/>
                </a:cxn>
                <a:cxn ang="0">
                  <a:pos x="T4" y="T5"/>
                </a:cxn>
                <a:cxn ang="0">
                  <a:pos x="T6" y="T7"/>
                </a:cxn>
                <a:cxn ang="0">
                  <a:pos x="T8" y="T9"/>
                </a:cxn>
              </a:cxnLst>
              <a:rect l="0" t="0" r="r" b="b"/>
              <a:pathLst>
                <a:path w="38" h="49">
                  <a:moveTo>
                    <a:pt x="16" y="10"/>
                  </a:moveTo>
                  <a:cubicBezTo>
                    <a:pt x="16" y="10"/>
                    <a:pt x="38" y="0"/>
                    <a:pt x="22" y="23"/>
                  </a:cubicBezTo>
                  <a:cubicBezTo>
                    <a:pt x="11" y="38"/>
                    <a:pt x="1" y="49"/>
                    <a:pt x="1" y="49"/>
                  </a:cubicBezTo>
                  <a:cubicBezTo>
                    <a:pt x="0" y="35"/>
                    <a:pt x="0" y="35"/>
                    <a:pt x="0" y="35"/>
                  </a:cubicBezTo>
                  <a:lnTo>
                    <a:pt x="16" y="10"/>
                  </a:lnTo>
                  <a:close/>
                </a:path>
              </a:pathLst>
            </a:custGeom>
            <a:solidFill>
              <a:srgbClr val="405C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2" name="Freeform 706">
              <a:extLst>
                <a:ext uri="{FF2B5EF4-FFF2-40B4-BE49-F238E27FC236}">
                  <a16:creationId xmlns:a16="http://schemas.microsoft.com/office/drawing/2014/main" id="{F1D051F9-6F23-E243-9E7E-C6DEEC495294}"/>
                </a:ext>
              </a:extLst>
            </p:cNvPr>
            <p:cNvSpPr>
              <a:spLocks noChangeAspect="1"/>
            </p:cNvSpPr>
            <p:nvPr/>
          </p:nvSpPr>
          <p:spPr bwMode="auto">
            <a:xfrm>
              <a:off x="10455275" y="2395538"/>
              <a:ext cx="201613" cy="268288"/>
            </a:xfrm>
            <a:custGeom>
              <a:avLst/>
              <a:gdLst>
                <a:gd name="T0" fmla="*/ 0 w 127"/>
                <a:gd name="T1" fmla="*/ 162 h 169"/>
                <a:gd name="T2" fmla="*/ 8 w 127"/>
                <a:gd name="T3" fmla="*/ 169 h 169"/>
                <a:gd name="T4" fmla="*/ 127 w 127"/>
                <a:gd name="T5" fmla="*/ 35 h 169"/>
                <a:gd name="T6" fmla="*/ 101 w 127"/>
                <a:gd name="T7" fmla="*/ 0 h 169"/>
                <a:gd name="T8" fmla="*/ 0 w 127"/>
                <a:gd name="T9" fmla="*/ 162 h 169"/>
              </a:gdLst>
              <a:ahLst/>
              <a:cxnLst>
                <a:cxn ang="0">
                  <a:pos x="T0" y="T1"/>
                </a:cxn>
                <a:cxn ang="0">
                  <a:pos x="T2" y="T3"/>
                </a:cxn>
                <a:cxn ang="0">
                  <a:pos x="T4" y="T5"/>
                </a:cxn>
                <a:cxn ang="0">
                  <a:pos x="T6" y="T7"/>
                </a:cxn>
                <a:cxn ang="0">
                  <a:pos x="T8" y="T9"/>
                </a:cxn>
              </a:cxnLst>
              <a:rect l="0" t="0" r="r" b="b"/>
              <a:pathLst>
                <a:path w="127" h="169">
                  <a:moveTo>
                    <a:pt x="0" y="162"/>
                  </a:moveTo>
                  <a:lnTo>
                    <a:pt x="8" y="169"/>
                  </a:lnTo>
                  <a:lnTo>
                    <a:pt x="127" y="35"/>
                  </a:lnTo>
                  <a:lnTo>
                    <a:pt x="101" y="0"/>
                  </a:lnTo>
                  <a:lnTo>
                    <a:pt x="0" y="162"/>
                  </a:ln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3" name="Freeform 707">
              <a:extLst>
                <a:ext uri="{FF2B5EF4-FFF2-40B4-BE49-F238E27FC236}">
                  <a16:creationId xmlns:a16="http://schemas.microsoft.com/office/drawing/2014/main" id="{710F155F-9573-8641-9D69-F9393B0CB505}"/>
                </a:ext>
              </a:extLst>
            </p:cNvPr>
            <p:cNvSpPr>
              <a:spLocks noChangeAspect="1"/>
            </p:cNvSpPr>
            <p:nvPr/>
          </p:nvSpPr>
          <p:spPr bwMode="auto">
            <a:xfrm>
              <a:off x="10561638" y="2681288"/>
              <a:ext cx="176213" cy="481013"/>
            </a:xfrm>
            <a:custGeom>
              <a:avLst/>
              <a:gdLst>
                <a:gd name="T0" fmla="*/ 141 w 141"/>
                <a:gd name="T1" fmla="*/ 1 h 386"/>
                <a:gd name="T2" fmla="*/ 23 w 141"/>
                <a:gd name="T3" fmla="*/ 386 h 386"/>
                <a:gd name="T4" fmla="*/ 0 w 141"/>
                <a:gd name="T5" fmla="*/ 385 h 386"/>
                <a:gd name="T6" fmla="*/ 31 w 141"/>
                <a:gd name="T7" fmla="*/ 193 h 386"/>
                <a:gd name="T8" fmla="*/ 48 w 141"/>
                <a:gd name="T9" fmla="*/ 0 h 386"/>
                <a:gd name="T10" fmla="*/ 141 w 141"/>
                <a:gd name="T11" fmla="*/ 1 h 386"/>
              </a:gdLst>
              <a:ahLst/>
              <a:cxnLst>
                <a:cxn ang="0">
                  <a:pos x="T0" y="T1"/>
                </a:cxn>
                <a:cxn ang="0">
                  <a:pos x="T2" y="T3"/>
                </a:cxn>
                <a:cxn ang="0">
                  <a:pos x="T4" y="T5"/>
                </a:cxn>
                <a:cxn ang="0">
                  <a:pos x="T6" y="T7"/>
                </a:cxn>
                <a:cxn ang="0">
                  <a:pos x="T8" y="T9"/>
                </a:cxn>
                <a:cxn ang="0">
                  <a:pos x="T10" y="T11"/>
                </a:cxn>
              </a:cxnLst>
              <a:rect l="0" t="0" r="r" b="b"/>
              <a:pathLst>
                <a:path w="141" h="386">
                  <a:moveTo>
                    <a:pt x="141" y="1"/>
                  </a:moveTo>
                  <a:cubicBezTo>
                    <a:pt x="23" y="386"/>
                    <a:pt x="23" y="386"/>
                    <a:pt x="23" y="386"/>
                  </a:cubicBezTo>
                  <a:cubicBezTo>
                    <a:pt x="23" y="386"/>
                    <a:pt x="6" y="385"/>
                    <a:pt x="0" y="385"/>
                  </a:cubicBezTo>
                  <a:cubicBezTo>
                    <a:pt x="4" y="314"/>
                    <a:pt x="8" y="227"/>
                    <a:pt x="31" y="193"/>
                  </a:cubicBezTo>
                  <a:cubicBezTo>
                    <a:pt x="42" y="87"/>
                    <a:pt x="39" y="56"/>
                    <a:pt x="48" y="0"/>
                  </a:cubicBezTo>
                  <a:cubicBezTo>
                    <a:pt x="96" y="2"/>
                    <a:pt x="141" y="1"/>
                    <a:pt x="141" y="1"/>
                  </a:cubicBezTo>
                  <a:close/>
                </a:path>
              </a:pathLst>
            </a:custGeom>
            <a:solidFill>
              <a:schemeClr val="tx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4" name="Freeform 708">
              <a:extLst>
                <a:ext uri="{FF2B5EF4-FFF2-40B4-BE49-F238E27FC236}">
                  <a16:creationId xmlns:a16="http://schemas.microsoft.com/office/drawing/2014/main" id="{7DFDCA10-6B4B-BA41-A916-F6BFF29BC981}"/>
                </a:ext>
              </a:extLst>
            </p:cNvPr>
            <p:cNvSpPr>
              <a:spLocks noChangeAspect="1"/>
            </p:cNvSpPr>
            <p:nvPr/>
          </p:nvSpPr>
          <p:spPr bwMode="auto">
            <a:xfrm>
              <a:off x="10561638" y="3175001"/>
              <a:ext cx="209550" cy="238123"/>
            </a:xfrm>
            <a:custGeom>
              <a:avLst/>
              <a:gdLst>
                <a:gd name="T0" fmla="*/ 1 w 168"/>
                <a:gd name="T1" fmla="*/ 0 h 297"/>
                <a:gd name="T2" fmla="*/ 1 w 168"/>
                <a:gd name="T3" fmla="*/ 0 h 297"/>
                <a:gd name="T4" fmla="*/ 2 w 168"/>
                <a:gd name="T5" fmla="*/ 11 h 297"/>
                <a:gd name="T6" fmla="*/ 0 w 168"/>
                <a:gd name="T7" fmla="*/ 11 h 297"/>
                <a:gd name="T8" fmla="*/ 30 w 168"/>
                <a:gd name="T9" fmla="*/ 205 h 297"/>
                <a:gd name="T10" fmla="*/ 38 w 168"/>
                <a:gd name="T11" fmla="*/ 297 h 297"/>
                <a:gd name="T12" fmla="*/ 168 w 168"/>
                <a:gd name="T13" fmla="*/ 297 h 297"/>
                <a:gd name="T14" fmla="*/ 134 w 168"/>
                <a:gd name="T15" fmla="*/ 14 h 297"/>
                <a:gd name="T16" fmla="*/ 131 w 168"/>
                <a:gd name="T17" fmla="*/ 13 h 297"/>
                <a:gd name="T18" fmla="*/ 140 w 168"/>
                <a:gd name="T19" fmla="*/ 8 h 297"/>
                <a:gd name="T20" fmla="*/ 154 w 168"/>
                <a:gd name="T21" fmla="*/ 4 h 297"/>
                <a:gd name="T22" fmla="*/ 154 w 168"/>
                <a:gd name="T23" fmla="*/ 1 h 297"/>
                <a:gd name="T24" fmla="*/ 152 w 168"/>
                <a:gd name="T25" fmla="*/ 1 h 297"/>
                <a:gd name="T26" fmla="*/ 141 w 168"/>
                <a:gd name="T27" fmla="*/ 1 h 297"/>
                <a:gd name="T28" fmla="*/ 141 w 168"/>
                <a:gd name="T29" fmla="*/ 1 h 297"/>
                <a:gd name="T30" fmla="*/ 126 w 168"/>
                <a:gd name="T31" fmla="*/ 4 h 297"/>
                <a:gd name="T32" fmla="*/ 126 w 168"/>
                <a:gd name="T33" fmla="*/ 0 h 297"/>
                <a:gd name="T34" fmla="*/ 115 w 168"/>
                <a:gd name="T35" fmla="*/ 0 h 297"/>
                <a:gd name="T36" fmla="*/ 115 w 168"/>
                <a:gd name="T37" fmla="*/ 0 h 297"/>
                <a:gd name="T38" fmla="*/ 115 w 168"/>
                <a:gd name="T39" fmla="*/ 0 h 297"/>
                <a:gd name="T40" fmla="*/ 116 w 168"/>
                <a:gd name="T41" fmla="*/ 9 h 297"/>
                <a:gd name="T42" fmla="*/ 108 w 168"/>
                <a:gd name="T43" fmla="*/ 9 h 297"/>
                <a:gd name="T44" fmla="*/ 108 w 168"/>
                <a:gd name="T45" fmla="*/ 203 h 297"/>
                <a:gd name="T46" fmla="*/ 102 w 168"/>
                <a:gd name="T47" fmla="*/ 270 h 297"/>
                <a:gd name="T48" fmla="*/ 23 w 168"/>
                <a:gd name="T49" fmla="*/ 12 h 297"/>
                <a:gd name="T50" fmla="*/ 20 w 168"/>
                <a:gd name="T51" fmla="*/ 12 h 297"/>
                <a:gd name="T52" fmla="*/ 26 w 168"/>
                <a:gd name="T53" fmla="*/ 8 h 297"/>
                <a:gd name="T54" fmla="*/ 40 w 168"/>
                <a:gd name="T55" fmla="*/ 4 h 297"/>
                <a:gd name="T56" fmla="*/ 40 w 168"/>
                <a:gd name="T57" fmla="*/ 1 h 297"/>
                <a:gd name="T58" fmla="*/ 39 w 168"/>
                <a:gd name="T59" fmla="*/ 1 h 297"/>
                <a:gd name="T60" fmla="*/ 27 w 168"/>
                <a:gd name="T61" fmla="*/ 1 h 297"/>
                <a:gd name="T62" fmla="*/ 27 w 168"/>
                <a:gd name="T63" fmla="*/ 1 h 297"/>
                <a:gd name="T64" fmla="*/ 12 w 168"/>
                <a:gd name="T65" fmla="*/ 4 h 297"/>
                <a:gd name="T66" fmla="*/ 12 w 168"/>
                <a:gd name="T67" fmla="*/ 0 h 297"/>
                <a:gd name="T68" fmla="*/ 1 w 168"/>
                <a:gd name="T69" fmla="*/ 0 h 297"/>
                <a:gd name="T70" fmla="*/ 1 w 168"/>
                <a:gd name="T71" fmla="*/ 0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8" h="297">
                  <a:moveTo>
                    <a:pt x="1" y="0"/>
                  </a:moveTo>
                  <a:cubicBezTo>
                    <a:pt x="1" y="0"/>
                    <a:pt x="1" y="0"/>
                    <a:pt x="1" y="0"/>
                  </a:cubicBezTo>
                  <a:cubicBezTo>
                    <a:pt x="2" y="11"/>
                    <a:pt x="2" y="11"/>
                    <a:pt x="2" y="11"/>
                  </a:cubicBezTo>
                  <a:cubicBezTo>
                    <a:pt x="1" y="11"/>
                    <a:pt x="0" y="11"/>
                    <a:pt x="0" y="11"/>
                  </a:cubicBezTo>
                  <a:cubicBezTo>
                    <a:pt x="4" y="82"/>
                    <a:pt x="8" y="171"/>
                    <a:pt x="30" y="205"/>
                  </a:cubicBezTo>
                  <a:cubicBezTo>
                    <a:pt x="35" y="244"/>
                    <a:pt x="37" y="273"/>
                    <a:pt x="38" y="297"/>
                  </a:cubicBezTo>
                  <a:cubicBezTo>
                    <a:pt x="168" y="297"/>
                    <a:pt x="168" y="297"/>
                    <a:pt x="168" y="297"/>
                  </a:cubicBezTo>
                  <a:cubicBezTo>
                    <a:pt x="134" y="14"/>
                    <a:pt x="134" y="14"/>
                    <a:pt x="134" y="14"/>
                  </a:cubicBezTo>
                  <a:cubicBezTo>
                    <a:pt x="134" y="14"/>
                    <a:pt x="133" y="14"/>
                    <a:pt x="131" y="13"/>
                  </a:cubicBezTo>
                  <a:cubicBezTo>
                    <a:pt x="140" y="8"/>
                    <a:pt x="140" y="8"/>
                    <a:pt x="140" y="8"/>
                  </a:cubicBezTo>
                  <a:cubicBezTo>
                    <a:pt x="140" y="8"/>
                    <a:pt x="153" y="4"/>
                    <a:pt x="154" y="4"/>
                  </a:cubicBezTo>
                  <a:cubicBezTo>
                    <a:pt x="156" y="4"/>
                    <a:pt x="154" y="1"/>
                    <a:pt x="154" y="1"/>
                  </a:cubicBezTo>
                  <a:cubicBezTo>
                    <a:pt x="152" y="1"/>
                    <a:pt x="152" y="1"/>
                    <a:pt x="152" y="1"/>
                  </a:cubicBezTo>
                  <a:cubicBezTo>
                    <a:pt x="141" y="1"/>
                    <a:pt x="141" y="1"/>
                    <a:pt x="141" y="1"/>
                  </a:cubicBezTo>
                  <a:cubicBezTo>
                    <a:pt x="141" y="1"/>
                    <a:pt x="141" y="1"/>
                    <a:pt x="141" y="1"/>
                  </a:cubicBezTo>
                  <a:cubicBezTo>
                    <a:pt x="126" y="4"/>
                    <a:pt x="126" y="4"/>
                    <a:pt x="126" y="4"/>
                  </a:cubicBezTo>
                  <a:cubicBezTo>
                    <a:pt x="126" y="0"/>
                    <a:pt x="126" y="0"/>
                    <a:pt x="126" y="0"/>
                  </a:cubicBezTo>
                  <a:cubicBezTo>
                    <a:pt x="115" y="0"/>
                    <a:pt x="115" y="0"/>
                    <a:pt x="115" y="0"/>
                  </a:cubicBezTo>
                  <a:cubicBezTo>
                    <a:pt x="115" y="0"/>
                    <a:pt x="115" y="0"/>
                    <a:pt x="115" y="0"/>
                  </a:cubicBezTo>
                  <a:cubicBezTo>
                    <a:pt x="115" y="0"/>
                    <a:pt x="115" y="0"/>
                    <a:pt x="115" y="0"/>
                  </a:cubicBezTo>
                  <a:cubicBezTo>
                    <a:pt x="116" y="9"/>
                    <a:pt x="116" y="9"/>
                    <a:pt x="116" y="9"/>
                  </a:cubicBezTo>
                  <a:cubicBezTo>
                    <a:pt x="113" y="9"/>
                    <a:pt x="111" y="9"/>
                    <a:pt x="108" y="9"/>
                  </a:cubicBezTo>
                  <a:cubicBezTo>
                    <a:pt x="106" y="84"/>
                    <a:pt x="87" y="143"/>
                    <a:pt x="108" y="203"/>
                  </a:cubicBezTo>
                  <a:cubicBezTo>
                    <a:pt x="107" y="225"/>
                    <a:pt x="105" y="248"/>
                    <a:pt x="102" y="270"/>
                  </a:cubicBezTo>
                  <a:cubicBezTo>
                    <a:pt x="23" y="12"/>
                    <a:pt x="23" y="12"/>
                    <a:pt x="23" y="12"/>
                  </a:cubicBezTo>
                  <a:cubicBezTo>
                    <a:pt x="23" y="12"/>
                    <a:pt x="22" y="12"/>
                    <a:pt x="20" y="12"/>
                  </a:cubicBezTo>
                  <a:cubicBezTo>
                    <a:pt x="26" y="8"/>
                    <a:pt x="26" y="8"/>
                    <a:pt x="26" y="8"/>
                  </a:cubicBezTo>
                  <a:cubicBezTo>
                    <a:pt x="26" y="8"/>
                    <a:pt x="39" y="4"/>
                    <a:pt x="40" y="4"/>
                  </a:cubicBezTo>
                  <a:cubicBezTo>
                    <a:pt x="42" y="4"/>
                    <a:pt x="40" y="1"/>
                    <a:pt x="40" y="1"/>
                  </a:cubicBezTo>
                  <a:cubicBezTo>
                    <a:pt x="39" y="1"/>
                    <a:pt x="39" y="1"/>
                    <a:pt x="39" y="1"/>
                  </a:cubicBezTo>
                  <a:cubicBezTo>
                    <a:pt x="27" y="1"/>
                    <a:pt x="27" y="1"/>
                    <a:pt x="27" y="1"/>
                  </a:cubicBezTo>
                  <a:cubicBezTo>
                    <a:pt x="27" y="1"/>
                    <a:pt x="27" y="1"/>
                    <a:pt x="27" y="1"/>
                  </a:cubicBezTo>
                  <a:cubicBezTo>
                    <a:pt x="12" y="4"/>
                    <a:pt x="12" y="4"/>
                    <a:pt x="12" y="4"/>
                  </a:cubicBezTo>
                  <a:cubicBezTo>
                    <a:pt x="12" y="0"/>
                    <a:pt x="12" y="0"/>
                    <a:pt x="12" y="0"/>
                  </a:cubicBezTo>
                  <a:cubicBezTo>
                    <a:pt x="1" y="0"/>
                    <a:pt x="1" y="0"/>
                    <a:pt x="1" y="0"/>
                  </a:cubicBezTo>
                  <a:cubicBezTo>
                    <a:pt x="1" y="0"/>
                    <a:pt x="1" y="0"/>
                    <a:pt x="1" y="0"/>
                  </a:cubicBezTo>
                </a:path>
              </a:pathLst>
            </a:custGeom>
            <a:gradFill flip="none" rotWithShape="1">
              <a:gsLst>
                <a:gs pos="0">
                  <a:schemeClr val="accent2">
                    <a:alpha val="17000"/>
                  </a:schemeClr>
                </a:gs>
                <a:gs pos="100000">
                  <a:schemeClr val="accent2">
                    <a:lumMod val="20000"/>
                    <a:lumOff val="80000"/>
                    <a:alpha val="55000"/>
                  </a:schemeClr>
                </a:gs>
              </a:gsLst>
              <a:lin ang="1620000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5" name="Freeform 709">
              <a:extLst>
                <a:ext uri="{FF2B5EF4-FFF2-40B4-BE49-F238E27FC236}">
                  <a16:creationId xmlns:a16="http://schemas.microsoft.com/office/drawing/2014/main" id="{36221787-1B32-3944-846A-2EB95CDC5402}"/>
                </a:ext>
              </a:extLst>
            </p:cNvPr>
            <p:cNvSpPr>
              <a:spLocks noChangeAspect="1" noEditPoints="1"/>
            </p:cNvSpPr>
            <p:nvPr/>
          </p:nvSpPr>
          <p:spPr bwMode="auto">
            <a:xfrm>
              <a:off x="10563225" y="3175001"/>
              <a:ext cx="47625" cy="0"/>
            </a:xfrm>
            <a:custGeom>
              <a:avLst/>
              <a:gdLst>
                <a:gd name="T0" fmla="*/ 21 w 30"/>
                <a:gd name="T1" fmla="*/ 20 w 30"/>
                <a:gd name="T2" fmla="*/ 20 w 30"/>
                <a:gd name="T3" fmla="*/ 30 w 30"/>
                <a:gd name="T4" fmla="*/ 21 w 30"/>
                <a:gd name="T5" fmla="*/ 8 w 30"/>
                <a:gd name="T6" fmla="*/ 0 w 30"/>
                <a:gd name="T7" fmla="*/ 0 w 30"/>
                <a:gd name="T8" fmla="*/ 8 w 30"/>
                <a:gd name="T9" fmla="*/ 8 w 30"/>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Lst>
              <a:rect l="0" t="0" r="r" b="b"/>
              <a:pathLst>
                <a:path w="30">
                  <a:moveTo>
                    <a:pt x="21" y="0"/>
                  </a:moveTo>
                  <a:lnTo>
                    <a:pt x="20" y="0"/>
                  </a:lnTo>
                  <a:lnTo>
                    <a:pt x="20" y="0"/>
                  </a:lnTo>
                  <a:lnTo>
                    <a:pt x="30" y="0"/>
                  </a:lnTo>
                  <a:lnTo>
                    <a:pt x="21" y="0"/>
                  </a:lnTo>
                  <a:close/>
                  <a:moveTo>
                    <a:pt x="8" y="0"/>
                  </a:moveTo>
                  <a:lnTo>
                    <a:pt x="0" y="0"/>
                  </a:lnTo>
                  <a:lnTo>
                    <a:pt x="0" y="0"/>
                  </a:lnTo>
                  <a:lnTo>
                    <a:pt x="8" y="0"/>
                  </a:lnTo>
                  <a:lnTo>
                    <a:pt x="8" y="0"/>
                  </a:lnTo>
                  <a:close/>
                </a:path>
              </a:pathLst>
            </a:custGeom>
            <a:solidFill>
              <a:srgbClr val="1222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6" name="Freeform 710">
              <a:extLst>
                <a:ext uri="{FF2B5EF4-FFF2-40B4-BE49-F238E27FC236}">
                  <a16:creationId xmlns:a16="http://schemas.microsoft.com/office/drawing/2014/main" id="{3E1DEBD1-B70C-274B-AAE7-B69F38E67C45}"/>
                </a:ext>
              </a:extLst>
            </p:cNvPr>
            <p:cNvSpPr>
              <a:spLocks noChangeAspect="1" noEditPoints="1"/>
            </p:cNvSpPr>
            <p:nvPr/>
          </p:nvSpPr>
          <p:spPr bwMode="auto">
            <a:xfrm>
              <a:off x="10563225" y="3175001"/>
              <a:ext cx="47625" cy="0"/>
            </a:xfrm>
            <a:custGeom>
              <a:avLst/>
              <a:gdLst>
                <a:gd name="T0" fmla="*/ 21 w 30"/>
                <a:gd name="T1" fmla="*/ 20 w 30"/>
                <a:gd name="T2" fmla="*/ 20 w 30"/>
                <a:gd name="T3" fmla="*/ 30 w 30"/>
                <a:gd name="T4" fmla="*/ 21 w 30"/>
                <a:gd name="T5" fmla="*/ 8 w 30"/>
                <a:gd name="T6" fmla="*/ 0 w 30"/>
                <a:gd name="T7" fmla="*/ 0 w 30"/>
                <a:gd name="T8" fmla="*/ 8 w 30"/>
                <a:gd name="T9" fmla="*/ 8 w 30"/>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Lst>
              <a:rect l="0" t="0" r="r" b="b"/>
              <a:pathLst>
                <a:path w="30">
                  <a:moveTo>
                    <a:pt x="21" y="0"/>
                  </a:moveTo>
                  <a:lnTo>
                    <a:pt x="20" y="0"/>
                  </a:lnTo>
                  <a:lnTo>
                    <a:pt x="20" y="0"/>
                  </a:lnTo>
                  <a:lnTo>
                    <a:pt x="30" y="0"/>
                  </a:lnTo>
                  <a:lnTo>
                    <a:pt x="21" y="0"/>
                  </a:lnTo>
                  <a:moveTo>
                    <a:pt x="8" y="0"/>
                  </a:moveTo>
                  <a:lnTo>
                    <a:pt x="0" y="0"/>
                  </a:lnTo>
                  <a:lnTo>
                    <a:pt x="0" y="0"/>
                  </a:lnTo>
                  <a:lnTo>
                    <a:pt x="8" y="0"/>
                  </a:lnTo>
                  <a:lnTo>
                    <a:pt x="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7" name="Freeform 711">
              <a:extLst>
                <a:ext uri="{FF2B5EF4-FFF2-40B4-BE49-F238E27FC236}">
                  <a16:creationId xmlns:a16="http://schemas.microsoft.com/office/drawing/2014/main" id="{EDD34E74-D878-5247-A47C-EA16EE98F597}"/>
                </a:ext>
              </a:extLst>
            </p:cNvPr>
            <p:cNvSpPr>
              <a:spLocks noChangeAspect="1" noEditPoints="1"/>
            </p:cNvSpPr>
            <p:nvPr/>
          </p:nvSpPr>
          <p:spPr bwMode="auto">
            <a:xfrm>
              <a:off x="10704513" y="3175001"/>
              <a:ext cx="46038" cy="0"/>
            </a:xfrm>
            <a:custGeom>
              <a:avLst/>
              <a:gdLst>
                <a:gd name="T0" fmla="*/ 21 w 29"/>
                <a:gd name="T1" fmla="*/ 21 w 29"/>
                <a:gd name="T2" fmla="*/ 21 w 29"/>
                <a:gd name="T3" fmla="*/ 29 w 29"/>
                <a:gd name="T4" fmla="*/ 21 w 29"/>
                <a:gd name="T5" fmla="*/ 9 w 29"/>
                <a:gd name="T6" fmla="*/ 0 w 29"/>
                <a:gd name="T7" fmla="*/ 0 w 29"/>
                <a:gd name="T8" fmla="*/ 9 w 29"/>
                <a:gd name="T9" fmla="*/ 9 w 29"/>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Lst>
              <a:rect l="0" t="0" r="r" b="b"/>
              <a:pathLst>
                <a:path w="29">
                  <a:moveTo>
                    <a:pt x="21" y="0"/>
                  </a:moveTo>
                  <a:lnTo>
                    <a:pt x="21" y="0"/>
                  </a:lnTo>
                  <a:lnTo>
                    <a:pt x="21" y="0"/>
                  </a:lnTo>
                  <a:lnTo>
                    <a:pt x="29" y="0"/>
                  </a:lnTo>
                  <a:lnTo>
                    <a:pt x="21" y="0"/>
                  </a:lnTo>
                  <a:close/>
                  <a:moveTo>
                    <a:pt x="9" y="0"/>
                  </a:moveTo>
                  <a:lnTo>
                    <a:pt x="0" y="0"/>
                  </a:lnTo>
                  <a:lnTo>
                    <a:pt x="0" y="0"/>
                  </a:lnTo>
                  <a:lnTo>
                    <a:pt x="9" y="0"/>
                  </a:lnTo>
                  <a:lnTo>
                    <a:pt x="9" y="0"/>
                  </a:lnTo>
                  <a:close/>
                </a:path>
              </a:pathLst>
            </a:custGeom>
            <a:solidFill>
              <a:srgbClr val="12225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8" name="Freeform 712">
              <a:extLst>
                <a:ext uri="{FF2B5EF4-FFF2-40B4-BE49-F238E27FC236}">
                  <a16:creationId xmlns:a16="http://schemas.microsoft.com/office/drawing/2014/main" id="{4315C673-4C05-2349-80A0-DAC0FEA7A0A9}"/>
                </a:ext>
              </a:extLst>
            </p:cNvPr>
            <p:cNvSpPr>
              <a:spLocks noChangeAspect="1" noEditPoints="1"/>
            </p:cNvSpPr>
            <p:nvPr/>
          </p:nvSpPr>
          <p:spPr bwMode="auto">
            <a:xfrm>
              <a:off x="10704513" y="3175001"/>
              <a:ext cx="46038" cy="0"/>
            </a:xfrm>
            <a:custGeom>
              <a:avLst/>
              <a:gdLst>
                <a:gd name="T0" fmla="*/ 21 w 29"/>
                <a:gd name="T1" fmla="*/ 21 w 29"/>
                <a:gd name="T2" fmla="*/ 21 w 29"/>
                <a:gd name="T3" fmla="*/ 29 w 29"/>
                <a:gd name="T4" fmla="*/ 21 w 29"/>
                <a:gd name="T5" fmla="*/ 9 w 29"/>
                <a:gd name="T6" fmla="*/ 0 w 29"/>
                <a:gd name="T7" fmla="*/ 0 w 29"/>
                <a:gd name="T8" fmla="*/ 9 w 29"/>
                <a:gd name="T9" fmla="*/ 9 w 29"/>
              </a:gdLst>
              <a:ahLst/>
              <a:cxnLst>
                <a:cxn ang="0">
                  <a:pos x="T0" y="0"/>
                </a:cxn>
                <a:cxn ang="0">
                  <a:pos x="T1" y="0"/>
                </a:cxn>
                <a:cxn ang="0">
                  <a:pos x="T2" y="0"/>
                </a:cxn>
                <a:cxn ang="0">
                  <a:pos x="T3" y="0"/>
                </a:cxn>
                <a:cxn ang="0">
                  <a:pos x="T4" y="0"/>
                </a:cxn>
                <a:cxn ang="0">
                  <a:pos x="T5" y="0"/>
                </a:cxn>
                <a:cxn ang="0">
                  <a:pos x="T6" y="0"/>
                </a:cxn>
                <a:cxn ang="0">
                  <a:pos x="T7" y="0"/>
                </a:cxn>
                <a:cxn ang="0">
                  <a:pos x="T8" y="0"/>
                </a:cxn>
                <a:cxn ang="0">
                  <a:pos x="T9" y="0"/>
                </a:cxn>
              </a:cxnLst>
              <a:rect l="0" t="0" r="r" b="b"/>
              <a:pathLst>
                <a:path w="29">
                  <a:moveTo>
                    <a:pt x="21" y="0"/>
                  </a:moveTo>
                  <a:lnTo>
                    <a:pt x="21" y="0"/>
                  </a:lnTo>
                  <a:lnTo>
                    <a:pt x="21" y="0"/>
                  </a:lnTo>
                  <a:lnTo>
                    <a:pt x="29" y="0"/>
                  </a:lnTo>
                  <a:lnTo>
                    <a:pt x="21" y="0"/>
                  </a:lnTo>
                  <a:moveTo>
                    <a:pt x="9" y="0"/>
                  </a:moveTo>
                  <a:lnTo>
                    <a:pt x="0" y="0"/>
                  </a:lnTo>
                  <a:lnTo>
                    <a:pt x="0" y="0"/>
                  </a:lnTo>
                  <a:lnTo>
                    <a:pt x="9" y="0"/>
                  </a:lnTo>
                  <a:lnTo>
                    <a:pt x="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7965703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_1">
    <p:spTree>
      <p:nvGrpSpPr>
        <p:cNvPr id="1" name=""/>
        <p:cNvGrpSpPr/>
        <p:nvPr/>
      </p:nvGrpSpPr>
      <p:grpSpPr>
        <a:xfrm>
          <a:off x="0" y="0"/>
          <a:ext cx="0" cy="0"/>
          <a:chOff x="0" y="0"/>
          <a:chExt cx="0" cy="0"/>
        </a:xfrm>
      </p:grpSpPr>
      <p:pic>
        <p:nvPicPr>
          <p:cNvPr id="7" name="그림 6">
            <a:extLst>
              <a:ext uri="{FF2B5EF4-FFF2-40B4-BE49-F238E27FC236}">
                <a16:creationId xmlns:a16="http://schemas.microsoft.com/office/drawing/2014/main" id="{77DE2975-D453-1A4E-8526-39AA0E185BC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04800" y="381000"/>
            <a:ext cx="1295740" cy="300612"/>
          </a:xfrm>
          <a:prstGeom prst="rect">
            <a:avLst/>
          </a:prstGeom>
        </p:spPr>
      </p:pic>
      <p:sp>
        <p:nvSpPr>
          <p:cNvPr id="4" name="직사각형 3">
            <a:extLst>
              <a:ext uri="{FF2B5EF4-FFF2-40B4-BE49-F238E27FC236}">
                <a16:creationId xmlns:a16="http://schemas.microsoft.com/office/drawing/2014/main" id="{2D473140-F4CA-425B-9F8F-D82011001F93}"/>
              </a:ext>
            </a:extLst>
          </p:cNvPr>
          <p:cNvSpPr/>
          <p:nvPr userDrawn="1"/>
        </p:nvSpPr>
        <p:spPr>
          <a:xfrm>
            <a:off x="-1" y="0"/>
            <a:ext cx="12192001" cy="976013"/>
          </a:xfrm>
          <a:prstGeom prst="rect">
            <a:avLst/>
          </a:prstGeom>
          <a:solidFill>
            <a:srgbClr val="0E1A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kumimoji="1" lang="en-US" altLang="en-US" sz="3600" b="1" dirty="0"/>
              <a:t> </a:t>
            </a:r>
            <a:endParaRPr kumimoji="1" lang="ko-Kore-KR" altLang="en-US" sz="3600" b="1" dirty="0"/>
          </a:p>
        </p:txBody>
      </p:sp>
      <p:pic>
        <p:nvPicPr>
          <p:cNvPr id="5" name="Google Shape;872;p42">
            <a:extLst>
              <a:ext uri="{FF2B5EF4-FFF2-40B4-BE49-F238E27FC236}">
                <a16:creationId xmlns:a16="http://schemas.microsoft.com/office/drawing/2014/main" id="{5D65FD70-92CC-46AD-ADED-0F8B6A070C24}"/>
              </a:ext>
            </a:extLst>
          </p:cNvPr>
          <p:cNvPicPr preferRelativeResize="0"/>
          <p:nvPr userDrawn="1"/>
        </p:nvPicPr>
        <p:blipFill rotWithShape="1">
          <a:blip r:embed="rId3">
            <a:alphaModFix/>
          </a:blip>
          <a:srcRect t="-5328" b="23966"/>
          <a:stretch/>
        </p:blipFill>
        <p:spPr>
          <a:xfrm>
            <a:off x="182700" y="221306"/>
            <a:ext cx="1539940" cy="533400"/>
          </a:xfrm>
          <a:prstGeom prst="rect">
            <a:avLst/>
          </a:prstGeom>
          <a:noFill/>
          <a:ln>
            <a:noFill/>
          </a:ln>
        </p:spPr>
      </p:pic>
    </p:spTree>
    <p:extLst>
      <p:ext uri="{BB962C8B-B14F-4D97-AF65-F5344CB8AC3E}">
        <p14:creationId xmlns:p14="http://schemas.microsoft.com/office/powerpoint/2010/main" val="2471179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_2">
    <p:spTree>
      <p:nvGrpSpPr>
        <p:cNvPr id="1" name=""/>
        <p:cNvGrpSpPr/>
        <p:nvPr/>
      </p:nvGrpSpPr>
      <p:grpSpPr>
        <a:xfrm>
          <a:off x="0" y="0"/>
          <a:ext cx="0" cy="0"/>
          <a:chOff x="0" y="0"/>
          <a:chExt cx="0" cy="0"/>
        </a:xfrm>
      </p:grpSpPr>
      <p:sp>
        <p:nvSpPr>
          <p:cNvPr id="11" name="직사각형 10">
            <a:extLst>
              <a:ext uri="{FF2B5EF4-FFF2-40B4-BE49-F238E27FC236}">
                <a16:creationId xmlns:a16="http://schemas.microsoft.com/office/drawing/2014/main" id="{12FF6BDD-1D50-604F-ACAF-AD2B859731FF}"/>
              </a:ext>
            </a:extLst>
          </p:cNvPr>
          <p:cNvSpPr/>
          <p:nvPr userDrawn="1"/>
        </p:nvSpPr>
        <p:spPr>
          <a:xfrm>
            <a:off x="0" y="-1"/>
            <a:ext cx="12192000" cy="1112509"/>
          </a:xfrm>
          <a:prstGeom prst="rect">
            <a:avLst/>
          </a:prstGeom>
          <a:gradFill flip="none" rotWithShape="1">
            <a:gsLst>
              <a:gs pos="50000">
                <a:srgbClr val="D3E6EF">
                  <a:alpha val="50000"/>
                </a:srgbClr>
              </a:gs>
              <a:gs pos="0">
                <a:schemeClr val="accent4">
                  <a:alpha val="50000"/>
                </a:schemeClr>
              </a:gs>
              <a:gs pos="100000">
                <a:schemeClr val="bg1"/>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dirty="0"/>
          </a:p>
        </p:txBody>
      </p:sp>
      <p:pic>
        <p:nvPicPr>
          <p:cNvPr id="9" name="그림 8">
            <a:extLst>
              <a:ext uri="{FF2B5EF4-FFF2-40B4-BE49-F238E27FC236}">
                <a16:creationId xmlns:a16="http://schemas.microsoft.com/office/drawing/2014/main" id="{A88762F2-79BC-B743-A2B3-6B92BC39BCB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252295" y="478087"/>
            <a:ext cx="1303445" cy="302400"/>
          </a:xfrm>
          <a:prstGeom prst="rect">
            <a:avLst/>
          </a:prstGeom>
        </p:spPr>
      </p:pic>
      <p:pic>
        <p:nvPicPr>
          <p:cNvPr id="10" name="그림 9">
            <a:extLst>
              <a:ext uri="{FF2B5EF4-FFF2-40B4-BE49-F238E27FC236}">
                <a16:creationId xmlns:a16="http://schemas.microsoft.com/office/drawing/2014/main" id="{5D4089B5-F329-6C44-B742-87DE40304E1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260000" y="479875"/>
            <a:ext cx="1295740" cy="300612"/>
          </a:xfrm>
          <a:prstGeom prst="rect">
            <a:avLst/>
          </a:prstGeom>
        </p:spPr>
      </p:pic>
      <p:sp>
        <p:nvSpPr>
          <p:cNvPr id="5" name="슬라이드 번호 개체 틀 6">
            <a:extLst>
              <a:ext uri="{FF2B5EF4-FFF2-40B4-BE49-F238E27FC236}">
                <a16:creationId xmlns:a16="http://schemas.microsoft.com/office/drawing/2014/main" id="{68BF958D-C858-4547-B5B7-D2D6D6F8C4A6}"/>
              </a:ext>
            </a:extLst>
          </p:cNvPr>
          <p:cNvSpPr>
            <a:spLocks noGrp="1"/>
          </p:cNvSpPr>
          <p:nvPr>
            <p:ph type="sldNum" sz="quarter" idx="4"/>
          </p:nvPr>
        </p:nvSpPr>
        <p:spPr>
          <a:xfrm>
            <a:off x="8812540" y="6356350"/>
            <a:ext cx="2743200" cy="365125"/>
          </a:xfrm>
          <a:prstGeom prst="rect">
            <a:avLst/>
          </a:prstGeom>
        </p:spPr>
        <p:txBody>
          <a:bodyPr vert="horz" lIns="91440" tIns="45720" rIns="0" bIns="45720" rtlCol="0" anchor="ctr"/>
          <a:lstStyle>
            <a:lvl1pPr algn="r">
              <a:defRPr sz="800">
                <a:solidFill>
                  <a:schemeClr val="tx1">
                    <a:tint val="75000"/>
                  </a:schemeClr>
                </a:solidFill>
                <a:latin typeface="Arial" panose="020B0604020202020204" pitchFamily="34" charset="0"/>
                <a:cs typeface="Arial" panose="020B0604020202020204" pitchFamily="34" charset="0"/>
              </a:defRPr>
            </a:lvl1pPr>
          </a:lstStyle>
          <a:p>
            <a:fld id="{0972210A-C455-DD43-945B-3593C003F544}" type="slidenum">
              <a:rPr kumimoji="1" lang="ko-Kore-KR" altLang="en-US" smtClean="0"/>
              <a:pPr/>
              <a:t>‹#›</a:t>
            </a:fld>
            <a:endParaRPr kumimoji="1" lang="ko-Kore-KR" altLang="en-US"/>
          </a:p>
        </p:txBody>
      </p:sp>
    </p:spTree>
    <p:extLst>
      <p:ext uri="{BB962C8B-B14F-4D97-AF65-F5344CB8AC3E}">
        <p14:creationId xmlns:p14="http://schemas.microsoft.com/office/powerpoint/2010/main" val="31751720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_3">
    <p:spTree>
      <p:nvGrpSpPr>
        <p:cNvPr id="1" name=""/>
        <p:cNvGrpSpPr/>
        <p:nvPr/>
      </p:nvGrpSpPr>
      <p:grpSpPr>
        <a:xfrm>
          <a:off x="0" y="0"/>
          <a:ext cx="0" cy="0"/>
          <a:chOff x="0" y="0"/>
          <a:chExt cx="0" cy="0"/>
        </a:xfrm>
      </p:grpSpPr>
      <p:sp>
        <p:nvSpPr>
          <p:cNvPr id="11" name="직사각형 10">
            <a:extLst>
              <a:ext uri="{FF2B5EF4-FFF2-40B4-BE49-F238E27FC236}">
                <a16:creationId xmlns:a16="http://schemas.microsoft.com/office/drawing/2014/main" id="{12FF6BDD-1D50-604F-ACAF-AD2B859731FF}"/>
              </a:ext>
            </a:extLst>
          </p:cNvPr>
          <p:cNvSpPr/>
          <p:nvPr userDrawn="1"/>
        </p:nvSpPr>
        <p:spPr>
          <a:xfrm>
            <a:off x="0" y="-1"/>
            <a:ext cx="12192000" cy="111250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pic>
        <p:nvPicPr>
          <p:cNvPr id="7" name="그림 6">
            <a:extLst>
              <a:ext uri="{FF2B5EF4-FFF2-40B4-BE49-F238E27FC236}">
                <a16:creationId xmlns:a16="http://schemas.microsoft.com/office/drawing/2014/main" id="{77DE2975-D453-1A4E-8526-39AA0E185BC1}"/>
              </a:ext>
            </a:extLst>
          </p:cNvPr>
          <p:cNvPicPr>
            <a:picLocks noChangeAspect="1"/>
          </p:cNvPicPr>
          <p:nvPr userDrawn="1"/>
        </p:nvPicPr>
        <p:blipFill>
          <a:blip r:embed="rId2" cstate="screen">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a:xfrm>
            <a:off x="10260000" y="479875"/>
            <a:ext cx="1295740" cy="300612"/>
          </a:xfrm>
          <a:prstGeom prst="rect">
            <a:avLst/>
          </a:prstGeom>
        </p:spPr>
      </p:pic>
      <p:sp>
        <p:nvSpPr>
          <p:cNvPr id="4" name="슬라이드 번호 개체 틀 6">
            <a:extLst>
              <a:ext uri="{FF2B5EF4-FFF2-40B4-BE49-F238E27FC236}">
                <a16:creationId xmlns:a16="http://schemas.microsoft.com/office/drawing/2014/main" id="{61AF9EA0-3930-A946-B8A2-D2DB8115D875}"/>
              </a:ext>
            </a:extLst>
          </p:cNvPr>
          <p:cNvSpPr>
            <a:spLocks noGrp="1"/>
          </p:cNvSpPr>
          <p:nvPr>
            <p:ph type="sldNum" sz="quarter" idx="4"/>
          </p:nvPr>
        </p:nvSpPr>
        <p:spPr>
          <a:xfrm>
            <a:off x="8812540" y="6356350"/>
            <a:ext cx="2743200" cy="365125"/>
          </a:xfrm>
          <a:prstGeom prst="rect">
            <a:avLst/>
          </a:prstGeom>
        </p:spPr>
        <p:txBody>
          <a:bodyPr vert="horz" lIns="91440" tIns="45720" rIns="0" bIns="45720" rtlCol="0" anchor="ctr"/>
          <a:lstStyle>
            <a:lvl1pPr algn="r">
              <a:defRPr sz="800">
                <a:solidFill>
                  <a:schemeClr val="tx1">
                    <a:tint val="75000"/>
                  </a:schemeClr>
                </a:solidFill>
                <a:latin typeface="Arial" panose="020B0604020202020204" pitchFamily="34" charset="0"/>
                <a:cs typeface="Arial" panose="020B0604020202020204" pitchFamily="34" charset="0"/>
              </a:defRPr>
            </a:lvl1pPr>
          </a:lstStyle>
          <a:p>
            <a:fld id="{0972210A-C455-DD43-945B-3593C003F544}" type="slidenum">
              <a:rPr kumimoji="1" lang="ko-Kore-KR" altLang="en-US" smtClean="0"/>
              <a:pPr/>
              <a:t>‹#›</a:t>
            </a:fld>
            <a:endParaRPr kumimoji="1" lang="ko-Kore-KR" altLang="en-US"/>
          </a:p>
        </p:txBody>
      </p:sp>
    </p:spTree>
    <p:extLst>
      <p:ext uri="{BB962C8B-B14F-4D97-AF65-F5344CB8AC3E}">
        <p14:creationId xmlns:p14="http://schemas.microsoft.com/office/powerpoint/2010/main" val="8605161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nd_White">
    <p:spTree>
      <p:nvGrpSpPr>
        <p:cNvPr id="1" name=""/>
        <p:cNvGrpSpPr/>
        <p:nvPr/>
      </p:nvGrpSpPr>
      <p:grpSpPr>
        <a:xfrm>
          <a:off x="0" y="0"/>
          <a:ext cx="0" cy="0"/>
          <a:chOff x="0" y="0"/>
          <a:chExt cx="0" cy="0"/>
        </a:xfrm>
      </p:grpSpPr>
      <p:cxnSp>
        <p:nvCxnSpPr>
          <p:cNvPr id="6" name="직선 연결선[R] 5">
            <a:extLst>
              <a:ext uri="{FF2B5EF4-FFF2-40B4-BE49-F238E27FC236}">
                <a16:creationId xmlns:a16="http://schemas.microsoft.com/office/drawing/2014/main" id="{3FC300E4-5DAF-7242-88BB-5E11C83B663C}"/>
              </a:ext>
            </a:extLst>
          </p:cNvPr>
          <p:cNvCxnSpPr>
            <a:cxnSpLocks/>
          </p:cNvCxnSpPr>
          <p:nvPr userDrawn="1"/>
        </p:nvCxnSpPr>
        <p:spPr>
          <a:xfrm>
            <a:off x="0" y="1112519"/>
            <a:ext cx="12192000" cy="0"/>
          </a:xfrm>
          <a:prstGeom prst="line">
            <a:avLst/>
          </a:prstGeom>
          <a:ln w="19050">
            <a:solidFill>
              <a:schemeClr val="bg1">
                <a:lumMod val="75000"/>
                <a:alpha val="26000"/>
              </a:schemeClr>
            </a:solidFill>
          </a:ln>
        </p:spPr>
        <p:style>
          <a:lnRef idx="1">
            <a:schemeClr val="accent1"/>
          </a:lnRef>
          <a:fillRef idx="0">
            <a:schemeClr val="accent1"/>
          </a:fillRef>
          <a:effectRef idx="0">
            <a:schemeClr val="accent1"/>
          </a:effectRef>
          <a:fontRef idx="minor">
            <a:schemeClr val="tx1"/>
          </a:fontRef>
        </p:style>
      </p:cxnSp>
      <p:sp>
        <p:nvSpPr>
          <p:cNvPr id="3" name="슬라이드 번호 개체 틀 6">
            <a:extLst>
              <a:ext uri="{FF2B5EF4-FFF2-40B4-BE49-F238E27FC236}">
                <a16:creationId xmlns:a16="http://schemas.microsoft.com/office/drawing/2014/main" id="{E68346BC-BEF5-AA4F-A6F3-B8FF75BBA172}"/>
              </a:ext>
            </a:extLst>
          </p:cNvPr>
          <p:cNvSpPr>
            <a:spLocks noGrp="1"/>
          </p:cNvSpPr>
          <p:nvPr>
            <p:ph type="sldNum" sz="quarter" idx="4"/>
          </p:nvPr>
        </p:nvSpPr>
        <p:spPr>
          <a:xfrm>
            <a:off x="8812540" y="6356350"/>
            <a:ext cx="2743200" cy="365125"/>
          </a:xfrm>
          <a:prstGeom prst="rect">
            <a:avLst/>
          </a:prstGeom>
        </p:spPr>
        <p:txBody>
          <a:bodyPr vert="horz" lIns="91440" tIns="45720" rIns="0" bIns="45720" rtlCol="0" anchor="ctr"/>
          <a:lstStyle>
            <a:lvl1pPr algn="r">
              <a:defRPr sz="800">
                <a:solidFill>
                  <a:schemeClr val="tx1">
                    <a:tint val="75000"/>
                  </a:schemeClr>
                </a:solidFill>
                <a:latin typeface="Arial" panose="020B0604020202020204" pitchFamily="34" charset="0"/>
                <a:cs typeface="Arial" panose="020B0604020202020204" pitchFamily="34" charset="0"/>
              </a:defRPr>
            </a:lvl1pPr>
          </a:lstStyle>
          <a:p>
            <a:fld id="{0972210A-C455-DD43-945B-3593C003F544}" type="slidenum">
              <a:rPr kumimoji="1" lang="ko-Kore-KR" altLang="en-US" smtClean="0"/>
              <a:pPr/>
              <a:t>‹#›</a:t>
            </a:fld>
            <a:endParaRPr kumimoji="1" lang="ko-Kore-KR" altLang="en-US"/>
          </a:p>
        </p:txBody>
      </p:sp>
    </p:spTree>
    <p:extLst>
      <p:ext uri="{BB962C8B-B14F-4D97-AF65-F5344CB8AC3E}">
        <p14:creationId xmlns:p14="http://schemas.microsoft.com/office/powerpoint/2010/main" val="28531453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_Navy">
    <p:bg>
      <p:bgPr>
        <a:solidFill>
          <a:schemeClr val="tx2">
            <a:lumMod val="50000"/>
          </a:schemeClr>
        </a:solidFill>
        <a:effectLst/>
      </p:bgPr>
    </p:bg>
    <p:spTree>
      <p:nvGrpSpPr>
        <p:cNvPr id="1" name=""/>
        <p:cNvGrpSpPr/>
        <p:nvPr/>
      </p:nvGrpSpPr>
      <p:grpSpPr>
        <a:xfrm>
          <a:off x="0" y="0"/>
          <a:ext cx="0" cy="0"/>
          <a:chOff x="0" y="0"/>
          <a:chExt cx="0" cy="0"/>
        </a:xfrm>
      </p:grpSpPr>
      <p:cxnSp>
        <p:nvCxnSpPr>
          <p:cNvPr id="6" name="직선 연결선[R] 5">
            <a:extLst>
              <a:ext uri="{FF2B5EF4-FFF2-40B4-BE49-F238E27FC236}">
                <a16:creationId xmlns:a16="http://schemas.microsoft.com/office/drawing/2014/main" id="{3FC300E4-5DAF-7242-88BB-5E11C83B663C}"/>
              </a:ext>
            </a:extLst>
          </p:cNvPr>
          <p:cNvCxnSpPr>
            <a:cxnSpLocks/>
          </p:cNvCxnSpPr>
          <p:nvPr userDrawn="1"/>
        </p:nvCxnSpPr>
        <p:spPr>
          <a:xfrm>
            <a:off x="0" y="1112519"/>
            <a:ext cx="12192000" cy="0"/>
          </a:xfrm>
          <a:prstGeom prst="line">
            <a:avLst/>
          </a:prstGeom>
          <a:ln w="19050">
            <a:solidFill>
              <a:schemeClr val="bg1">
                <a:lumMod val="75000"/>
                <a:alpha val="26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28472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슬라이드 번호 개체 틀 6">
            <a:extLst>
              <a:ext uri="{FF2B5EF4-FFF2-40B4-BE49-F238E27FC236}">
                <a16:creationId xmlns:a16="http://schemas.microsoft.com/office/drawing/2014/main" id="{0E27266E-F0A8-5444-B22C-7FFF8653106F}"/>
              </a:ext>
            </a:extLst>
          </p:cNvPr>
          <p:cNvSpPr>
            <a:spLocks noGrp="1"/>
          </p:cNvSpPr>
          <p:nvPr>
            <p:ph type="sldNum" sz="quarter" idx="4"/>
          </p:nvPr>
        </p:nvSpPr>
        <p:spPr>
          <a:xfrm>
            <a:off x="8812540" y="6356350"/>
            <a:ext cx="2743200" cy="365125"/>
          </a:xfrm>
          <a:prstGeom prst="rect">
            <a:avLst/>
          </a:prstGeom>
        </p:spPr>
        <p:txBody>
          <a:bodyPr vert="horz" lIns="91440" tIns="45720" rIns="0" bIns="45720" rtlCol="0" anchor="ctr"/>
          <a:lstStyle>
            <a:lvl1pPr algn="r">
              <a:defRPr sz="800">
                <a:solidFill>
                  <a:schemeClr val="tx1">
                    <a:tint val="75000"/>
                  </a:schemeClr>
                </a:solidFill>
                <a:latin typeface="Arial" panose="020B0604020202020204" pitchFamily="34" charset="0"/>
                <a:cs typeface="Arial" panose="020B0604020202020204" pitchFamily="34" charset="0"/>
              </a:defRPr>
            </a:lvl1pPr>
          </a:lstStyle>
          <a:p>
            <a:fld id="{0972210A-C455-DD43-945B-3593C003F544}" type="slidenum">
              <a:rPr kumimoji="1" lang="ko-Kore-KR" altLang="en-US" smtClean="0"/>
              <a:pPr/>
              <a:t>‹#›</a:t>
            </a:fld>
            <a:endParaRPr kumimoji="1" lang="ko-Kore-KR" altLang="en-US"/>
          </a:p>
        </p:txBody>
      </p:sp>
    </p:spTree>
    <p:extLst>
      <p:ext uri="{BB962C8B-B14F-4D97-AF65-F5344CB8AC3E}">
        <p14:creationId xmlns:p14="http://schemas.microsoft.com/office/powerpoint/2010/main" val="1395132002"/>
      </p:ext>
    </p:extLst>
  </p:cSld>
  <p:clrMap bg1="lt1" tx1="dk1" bg2="lt2" tx2="dk2" accent1="accent1" accent2="accent2" accent3="accent3" accent4="accent4" accent5="accent5" accent6="accent6" hlink="hlink" folHlink="folHlink"/>
  <p:sldLayoutIdLst>
    <p:sldLayoutId id="2147484111" r:id="rId1"/>
    <p:sldLayoutId id="2147484112" r:id="rId2"/>
    <p:sldLayoutId id="2147484120" r:id="rId3"/>
    <p:sldLayoutId id="2147484115" r:id="rId4"/>
    <p:sldLayoutId id="2147484121" r:id="rId5"/>
    <p:sldLayoutId id="2147484118" r:id="rId6"/>
    <p:sldLayoutId id="2147484119" r:id="rId7"/>
    <p:sldLayoutId id="2147484113" r:id="rId8"/>
    <p:sldLayoutId id="2147484114" r:id="rId9"/>
    <p:sldLayoutId id="2147483752" r:id="rId10"/>
    <p:sldLayoutId id="2147484116" r:id="rId11"/>
    <p:sldLayoutId id="2147484117" r:id="rId12"/>
  </p:sldLayoutIdLst>
  <p:hf hdr="0" ftr="0" dt="0"/>
  <p:txStyles>
    <p:titleStyle>
      <a:lvl1pPr algn="l" defTabSz="1218845" rtl="0" eaLnBrk="1" latinLnBrk="0" hangingPunct="1">
        <a:spcBef>
          <a:spcPct val="0"/>
        </a:spcBef>
        <a:buNone/>
        <a:defRPr sz="3199" kern="1200">
          <a:solidFill>
            <a:schemeClr val="tx1">
              <a:lumMod val="65000"/>
              <a:lumOff val="35000"/>
            </a:schemeClr>
          </a:solidFill>
          <a:latin typeface="+mj-lt"/>
          <a:ea typeface="+mj-ea"/>
          <a:cs typeface="+mj-cs"/>
        </a:defRPr>
      </a:lvl1pPr>
    </p:titleStyle>
    <p:bodyStyle>
      <a:lvl1pPr marL="457067" indent="-457067" algn="l" defTabSz="1218845" rtl="0" eaLnBrk="1" latinLnBrk="0" hangingPunct="1">
        <a:spcBef>
          <a:spcPct val="20000"/>
        </a:spcBef>
        <a:buFont typeface="Arial" pitchFamily="34" charset="0"/>
        <a:buChar char="•"/>
        <a:defRPr sz="3599" kern="1200">
          <a:solidFill>
            <a:schemeClr val="tx1"/>
          </a:solidFill>
          <a:latin typeface="+mj-lt"/>
          <a:ea typeface="+mn-ea"/>
          <a:cs typeface="+mn-cs"/>
        </a:defRPr>
      </a:lvl1pPr>
      <a:lvl2pPr marL="990311" indent="-380889" algn="l" defTabSz="1218845" rtl="0" eaLnBrk="1" latinLnBrk="0" hangingPunct="1">
        <a:spcBef>
          <a:spcPct val="20000"/>
        </a:spcBef>
        <a:buFont typeface="Arial" pitchFamily="34" charset="0"/>
        <a:buChar char="–"/>
        <a:defRPr sz="3199" kern="1200">
          <a:solidFill>
            <a:schemeClr val="tx1"/>
          </a:solidFill>
          <a:latin typeface="+mj-lt"/>
          <a:ea typeface="+mn-ea"/>
          <a:cs typeface="+mn-cs"/>
        </a:defRPr>
      </a:lvl2pPr>
      <a:lvl3pPr marL="1523555" indent="-304712" algn="l" defTabSz="1218845" rtl="0" eaLnBrk="1" latinLnBrk="0" hangingPunct="1">
        <a:spcBef>
          <a:spcPct val="20000"/>
        </a:spcBef>
        <a:buFont typeface="Arial" pitchFamily="34" charset="0"/>
        <a:buChar char="•"/>
        <a:defRPr sz="2399" kern="1200">
          <a:solidFill>
            <a:schemeClr val="tx1"/>
          </a:solidFill>
          <a:latin typeface="+mj-lt"/>
          <a:ea typeface="+mn-ea"/>
          <a:cs typeface="+mn-cs"/>
        </a:defRPr>
      </a:lvl3pPr>
      <a:lvl4pPr marL="2132979" indent="-304712" algn="l" defTabSz="1218845" rtl="0" eaLnBrk="1" latinLnBrk="0" hangingPunct="1">
        <a:spcBef>
          <a:spcPct val="20000"/>
        </a:spcBef>
        <a:buFont typeface="Arial" pitchFamily="34" charset="0"/>
        <a:buChar char="–"/>
        <a:defRPr sz="2000" kern="1200">
          <a:solidFill>
            <a:schemeClr val="tx1"/>
          </a:solidFill>
          <a:latin typeface="+mj-lt"/>
          <a:ea typeface="+mn-ea"/>
          <a:cs typeface="+mn-cs"/>
        </a:defRPr>
      </a:lvl4pPr>
      <a:lvl5pPr marL="2742400" indent="-304712" algn="l" defTabSz="1218845" rtl="0" eaLnBrk="1" latinLnBrk="0" hangingPunct="1">
        <a:spcBef>
          <a:spcPct val="20000"/>
        </a:spcBef>
        <a:buFont typeface="Arial" pitchFamily="34" charset="0"/>
        <a:buChar char="»"/>
        <a:defRPr sz="2000" kern="1200">
          <a:solidFill>
            <a:schemeClr val="tx1"/>
          </a:solidFill>
          <a:latin typeface="+mj-lt"/>
          <a:ea typeface="+mn-ea"/>
          <a:cs typeface="+mn-cs"/>
        </a:defRPr>
      </a:lvl5pPr>
      <a:lvl6pPr marL="3351822" indent="-304712" algn="l" defTabSz="1218845" rtl="0" eaLnBrk="1" latinLnBrk="0" hangingPunct="1">
        <a:spcBef>
          <a:spcPct val="20000"/>
        </a:spcBef>
        <a:buFont typeface="Arial" pitchFamily="34" charset="0"/>
        <a:buChar char="•"/>
        <a:defRPr sz="2666" kern="1200">
          <a:solidFill>
            <a:schemeClr val="tx1"/>
          </a:solidFill>
          <a:latin typeface="+mn-lt"/>
          <a:ea typeface="+mn-ea"/>
          <a:cs typeface="+mn-cs"/>
        </a:defRPr>
      </a:lvl6pPr>
      <a:lvl7pPr marL="3961244" indent="-304712" algn="l" defTabSz="1218845" rtl="0" eaLnBrk="1" latinLnBrk="0" hangingPunct="1">
        <a:spcBef>
          <a:spcPct val="20000"/>
        </a:spcBef>
        <a:buFont typeface="Arial" pitchFamily="34" charset="0"/>
        <a:buChar char="•"/>
        <a:defRPr sz="2666" kern="1200">
          <a:solidFill>
            <a:schemeClr val="tx1"/>
          </a:solidFill>
          <a:latin typeface="+mn-lt"/>
          <a:ea typeface="+mn-ea"/>
          <a:cs typeface="+mn-cs"/>
        </a:defRPr>
      </a:lvl7pPr>
      <a:lvl8pPr marL="4570666" indent="-304712" algn="l" defTabSz="1218845" rtl="0" eaLnBrk="1" latinLnBrk="0" hangingPunct="1">
        <a:spcBef>
          <a:spcPct val="20000"/>
        </a:spcBef>
        <a:buFont typeface="Arial" pitchFamily="34" charset="0"/>
        <a:buChar char="•"/>
        <a:defRPr sz="2666" kern="1200">
          <a:solidFill>
            <a:schemeClr val="tx1"/>
          </a:solidFill>
          <a:latin typeface="+mn-lt"/>
          <a:ea typeface="+mn-ea"/>
          <a:cs typeface="+mn-cs"/>
        </a:defRPr>
      </a:lvl8pPr>
      <a:lvl9pPr marL="5180089" indent="-304712" algn="l" defTabSz="1218845" rtl="0" eaLnBrk="1" latinLnBrk="0" hangingPunct="1">
        <a:spcBef>
          <a:spcPct val="20000"/>
        </a:spcBef>
        <a:buFont typeface="Arial" pitchFamily="34" charset="0"/>
        <a:buChar char="•"/>
        <a:defRPr sz="2666" kern="1200">
          <a:solidFill>
            <a:schemeClr val="tx1"/>
          </a:solidFill>
          <a:latin typeface="+mn-lt"/>
          <a:ea typeface="+mn-ea"/>
          <a:cs typeface="+mn-cs"/>
        </a:defRPr>
      </a:lvl9pPr>
    </p:bodyStyle>
    <p:otherStyle>
      <a:defPPr>
        <a:defRPr lang="en-US"/>
      </a:defPPr>
      <a:lvl1pPr marL="0" algn="l" defTabSz="1218845" rtl="0" eaLnBrk="1" latinLnBrk="0" hangingPunct="1">
        <a:defRPr sz="2399" kern="1200">
          <a:solidFill>
            <a:schemeClr val="tx1"/>
          </a:solidFill>
          <a:latin typeface="+mn-lt"/>
          <a:ea typeface="+mn-ea"/>
          <a:cs typeface="+mn-cs"/>
        </a:defRPr>
      </a:lvl1pPr>
      <a:lvl2pPr marL="609422" algn="l" defTabSz="1218845" rtl="0" eaLnBrk="1" latinLnBrk="0" hangingPunct="1">
        <a:defRPr sz="2399" kern="1200">
          <a:solidFill>
            <a:schemeClr val="tx1"/>
          </a:solidFill>
          <a:latin typeface="+mn-lt"/>
          <a:ea typeface="+mn-ea"/>
          <a:cs typeface="+mn-cs"/>
        </a:defRPr>
      </a:lvl2pPr>
      <a:lvl3pPr marL="1218845" algn="l" defTabSz="1218845" rtl="0" eaLnBrk="1" latinLnBrk="0" hangingPunct="1">
        <a:defRPr sz="2399" kern="1200">
          <a:solidFill>
            <a:schemeClr val="tx1"/>
          </a:solidFill>
          <a:latin typeface="+mn-lt"/>
          <a:ea typeface="+mn-ea"/>
          <a:cs typeface="+mn-cs"/>
        </a:defRPr>
      </a:lvl3pPr>
      <a:lvl4pPr marL="1828267" algn="l" defTabSz="1218845" rtl="0" eaLnBrk="1" latinLnBrk="0" hangingPunct="1">
        <a:defRPr sz="2399" kern="1200">
          <a:solidFill>
            <a:schemeClr val="tx1"/>
          </a:solidFill>
          <a:latin typeface="+mn-lt"/>
          <a:ea typeface="+mn-ea"/>
          <a:cs typeface="+mn-cs"/>
        </a:defRPr>
      </a:lvl4pPr>
      <a:lvl5pPr marL="2437689" algn="l" defTabSz="1218845" rtl="0" eaLnBrk="1" latinLnBrk="0" hangingPunct="1">
        <a:defRPr sz="2399" kern="1200">
          <a:solidFill>
            <a:schemeClr val="tx1"/>
          </a:solidFill>
          <a:latin typeface="+mn-lt"/>
          <a:ea typeface="+mn-ea"/>
          <a:cs typeface="+mn-cs"/>
        </a:defRPr>
      </a:lvl5pPr>
      <a:lvl6pPr marL="3047111" algn="l" defTabSz="1218845" rtl="0" eaLnBrk="1" latinLnBrk="0" hangingPunct="1">
        <a:defRPr sz="2399" kern="1200">
          <a:solidFill>
            <a:schemeClr val="tx1"/>
          </a:solidFill>
          <a:latin typeface="+mn-lt"/>
          <a:ea typeface="+mn-ea"/>
          <a:cs typeface="+mn-cs"/>
        </a:defRPr>
      </a:lvl6pPr>
      <a:lvl7pPr marL="3656534" algn="l" defTabSz="1218845" rtl="0" eaLnBrk="1" latinLnBrk="0" hangingPunct="1">
        <a:defRPr sz="2399" kern="1200">
          <a:solidFill>
            <a:schemeClr val="tx1"/>
          </a:solidFill>
          <a:latin typeface="+mn-lt"/>
          <a:ea typeface="+mn-ea"/>
          <a:cs typeface="+mn-cs"/>
        </a:defRPr>
      </a:lvl7pPr>
      <a:lvl8pPr marL="4265955" algn="l" defTabSz="1218845" rtl="0" eaLnBrk="1" latinLnBrk="0" hangingPunct="1">
        <a:defRPr sz="2399" kern="1200">
          <a:solidFill>
            <a:schemeClr val="tx1"/>
          </a:solidFill>
          <a:latin typeface="+mn-lt"/>
          <a:ea typeface="+mn-ea"/>
          <a:cs typeface="+mn-cs"/>
        </a:defRPr>
      </a:lvl8pPr>
      <a:lvl9pPr marL="4875378" algn="l" defTabSz="1218845" rtl="0" eaLnBrk="1" latinLnBrk="0" hangingPunct="1">
        <a:defRPr sz="23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8.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8.xml"/><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jpeg"/><Relationship Id="rId3" Type="http://schemas.openxmlformats.org/officeDocument/2006/relationships/image" Target="../media/image18.jpe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21.jpeg"/><Relationship Id="rId11" Type="http://schemas.openxmlformats.org/officeDocument/2006/relationships/image" Target="../media/image26.jpeg"/><Relationship Id="rId5" Type="http://schemas.openxmlformats.org/officeDocument/2006/relationships/image" Target="../media/image20.jpeg"/><Relationship Id="rId10" Type="http://schemas.openxmlformats.org/officeDocument/2006/relationships/image" Target="../media/image25.jpeg"/><Relationship Id="rId4" Type="http://schemas.openxmlformats.org/officeDocument/2006/relationships/image" Target="../media/image19.jpeg"/><Relationship Id="rId9" Type="http://schemas.openxmlformats.org/officeDocument/2006/relationships/image" Target="../media/image24.png"/></Relationships>
</file>

<file path=ppt/slides/_rels/slide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29.jpeg"/><Relationship Id="rId7"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 Id="rId9" Type="http://schemas.openxmlformats.org/officeDocument/2006/relationships/image" Target="../media/image2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953BDD53-A2DB-7842-B2E9-B46A6B96A941}"/>
              </a:ext>
            </a:extLst>
          </p:cNvPr>
          <p:cNvSpPr txBox="1">
            <a:spLocks/>
          </p:cNvSpPr>
          <p:nvPr/>
        </p:nvSpPr>
        <p:spPr>
          <a:xfrm>
            <a:off x="609600" y="3395324"/>
            <a:ext cx="9144000" cy="567076"/>
          </a:xfrm>
          <a:prstGeom prst="rect">
            <a:avLst/>
          </a:prstGeom>
        </p:spPr>
        <p:txBody>
          <a:bodyPr anchor="ctr">
            <a:normAutofit/>
          </a:bodyPr>
          <a:lstStyle>
            <a:lvl1pPr algn="l" defTabSz="1218845" rtl="0" eaLnBrk="1" latinLnBrk="0" hangingPunct="1">
              <a:spcBef>
                <a:spcPct val="0"/>
              </a:spcBef>
              <a:buNone/>
              <a:defRPr sz="3199" kern="1200">
                <a:solidFill>
                  <a:schemeClr val="tx1">
                    <a:lumMod val="65000"/>
                    <a:lumOff val="35000"/>
                  </a:schemeClr>
                </a:solidFill>
                <a:latin typeface="+mj-lt"/>
                <a:ea typeface="+mj-ea"/>
                <a:cs typeface="+mj-cs"/>
              </a:defRPr>
            </a:lvl1pPr>
          </a:lstStyle>
          <a:p>
            <a:r>
              <a:rPr lang="en-US" sz="1800" dirty="0">
                <a:solidFill>
                  <a:schemeClr val="accent5">
                    <a:lumMod val="60000"/>
                    <a:lumOff val="40000"/>
                  </a:schemeClr>
                </a:solidFill>
                <a:latin typeface="Arial" panose="020B0604020202020204" pitchFamily="34" charset="0"/>
                <a:cs typeface="Arial" panose="020B0604020202020204" pitchFamily="34" charset="0"/>
              </a:rPr>
              <a:t>February, 2022</a:t>
            </a:r>
          </a:p>
        </p:txBody>
      </p:sp>
      <p:sp>
        <p:nvSpPr>
          <p:cNvPr id="13" name="Title 1">
            <a:extLst>
              <a:ext uri="{FF2B5EF4-FFF2-40B4-BE49-F238E27FC236}">
                <a16:creationId xmlns:a16="http://schemas.microsoft.com/office/drawing/2014/main" id="{96350E73-EBD8-A74A-B9A4-9C8E76B2DBFA}"/>
              </a:ext>
            </a:extLst>
          </p:cNvPr>
          <p:cNvSpPr txBox="1">
            <a:spLocks/>
          </p:cNvSpPr>
          <p:nvPr/>
        </p:nvSpPr>
        <p:spPr>
          <a:xfrm>
            <a:off x="609600" y="2719965"/>
            <a:ext cx="9144000" cy="715961"/>
          </a:xfrm>
          <a:prstGeom prst="rect">
            <a:avLst/>
          </a:prstGeom>
        </p:spPr>
        <p:txBody>
          <a:bodyPr anchor="ctr">
            <a:normAutofit fontScale="92500" lnSpcReduction="10000"/>
          </a:bodyPr>
          <a:lstStyle>
            <a:lvl1pPr algn="l" defTabSz="1218845" rtl="0" eaLnBrk="1" latinLnBrk="0" hangingPunct="1">
              <a:spcBef>
                <a:spcPct val="0"/>
              </a:spcBef>
              <a:buNone/>
              <a:defRPr sz="3199" kern="1200">
                <a:solidFill>
                  <a:schemeClr val="tx1">
                    <a:lumMod val="65000"/>
                    <a:lumOff val="35000"/>
                  </a:schemeClr>
                </a:solidFill>
                <a:latin typeface="+mj-lt"/>
                <a:ea typeface="+mj-ea"/>
                <a:cs typeface="+mj-cs"/>
              </a:defRPr>
            </a:lvl1pPr>
          </a:lstStyle>
          <a:p>
            <a:r>
              <a:rPr lang="ko-KR" altLang="en-US" sz="4400" b="1" dirty="0" err="1">
                <a:solidFill>
                  <a:srgbClr val="0779B7"/>
                </a:solidFill>
                <a:latin typeface="Arial" panose="020B0604020202020204" pitchFamily="34" charset="0"/>
                <a:cs typeface="Arial" panose="020B0604020202020204" pitchFamily="34" charset="0"/>
              </a:rPr>
              <a:t>뷰노</a:t>
            </a:r>
            <a:r>
              <a:rPr lang="ko-KR" altLang="en-US" sz="4400" b="1" dirty="0">
                <a:solidFill>
                  <a:srgbClr val="0779B7"/>
                </a:solidFill>
                <a:latin typeface="Arial" panose="020B0604020202020204" pitchFamily="34" charset="0"/>
                <a:cs typeface="Arial" panose="020B0604020202020204" pitchFamily="34" charset="0"/>
              </a:rPr>
              <a:t> 채용 설명회</a:t>
            </a:r>
            <a:r>
              <a:rPr lang="en-US" altLang="ko-KR" sz="4400" b="1" dirty="0">
                <a:solidFill>
                  <a:srgbClr val="0779B7"/>
                </a:solidFill>
                <a:latin typeface="Arial" panose="020B0604020202020204" pitchFamily="34" charset="0"/>
                <a:cs typeface="Arial" panose="020B0604020202020204" pitchFamily="34" charset="0"/>
              </a:rPr>
              <a:t>[</a:t>
            </a:r>
            <a:r>
              <a:rPr lang="ko-KR" altLang="en-US" sz="4400" b="1" dirty="0">
                <a:solidFill>
                  <a:srgbClr val="0779B7"/>
                </a:solidFill>
                <a:latin typeface="Arial" panose="020B0604020202020204" pitchFamily="34" charset="0"/>
                <a:cs typeface="Arial" panose="020B0604020202020204" pitchFamily="34" charset="0"/>
              </a:rPr>
              <a:t>인하대</a:t>
            </a:r>
            <a:r>
              <a:rPr lang="en-US" altLang="ko-KR" sz="4400" b="1" dirty="0">
                <a:solidFill>
                  <a:srgbClr val="0779B7"/>
                </a:solidFill>
                <a:latin typeface="Arial" panose="020B0604020202020204" pitchFamily="34" charset="0"/>
                <a:cs typeface="Arial" panose="020B0604020202020204" pitchFamily="34" charset="0"/>
              </a:rPr>
              <a:t>]</a:t>
            </a:r>
            <a:endParaRPr lang="en-US" sz="4400" b="1" dirty="0">
              <a:solidFill>
                <a:srgbClr val="0779B7"/>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3544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8BF408CF-CA40-4484-8295-7ACA8DF83564}"/>
              </a:ext>
            </a:extLst>
          </p:cNvPr>
          <p:cNvSpPr txBox="1">
            <a:spLocks/>
          </p:cNvSpPr>
          <p:nvPr/>
        </p:nvSpPr>
        <p:spPr>
          <a:xfrm>
            <a:off x="8803640" y="247297"/>
            <a:ext cx="3403600" cy="715961"/>
          </a:xfrm>
          <a:prstGeom prst="rect">
            <a:avLst/>
          </a:prstGeom>
        </p:spPr>
        <p:txBody>
          <a:bodyPr anchor="ctr">
            <a:normAutofit/>
          </a:bodyPr>
          <a:lstStyle>
            <a:lvl1pPr algn="l" defTabSz="1218845" rtl="0" eaLnBrk="1" latinLnBrk="0" hangingPunct="1">
              <a:spcBef>
                <a:spcPct val="0"/>
              </a:spcBef>
              <a:buNone/>
              <a:defRPr sz="3199" kern="1200">
                <a:solidFill>
                  <a:schemeClr val="tx1">
                    <a:lumMod val="65000"/>
                    <a:lumOff val="35000"/>
                  </a:schemeClr>
                </a:solidFill>
                <a:latin typeface="+mj-lt"/>
                <a:ea typeface="+mj-ea"/>
                <a:cs typeface="+mj-cs"/>
              </a:defRPr>
            </a:lvl1pPr>
          </a:lstStyle>
          <a:p>
            <a:pPr algn="ctr"/>
            <a:r>
              <a:rPr lang="en-US" sz="2000" b="1" dirty="0">
                <a:solidFill>
                  <a:schemeClr val="bg1"/>
                </a:solidFill>
                <a:latin typeface="Arial" panose="020B0604020202020204" pitchFamily="34" charset="0"/>
                <a:cs typeface="Arial" panose="020B0604020202020204" pitchFamily="34" charset="0"/>
              </a:rPr>
              <a:t>Title </a:t>
            </a:r>
            <a:r>
              <a:rPr lang="en-US" sz="2000" dirty="0">
                <a:solidFill>
                  <a:schemeClr val="bg1"/>
                </a:solidFill>
                <a:latin typeface="Arial" panose="020B0604020202020204" pitchFamily="34" charset="0"/>
                <a:cs typeface="Arial" panose="020B0604020202020204" pitchFamily="34" charset="0"/>
              </a:rPr>
              <a:t> </a:t>
            </a:r>
            <a:r>
              <a:rPr lang="en-US" sz="2000" b="1" dirty="0">
                <a:solidFill>
                  <a:schemeClr val="bg1"/>
                </a:solidFill>
                <a:latin typeface="Arial" panose="020B0604020202020204" pitchFamily="34" charset="0"/>
                <a:cs typeface="Arial" panose="020B0604020202020204" pitchFamily="34" charset="0"/>
              </a:rPr>
              <a:t>1. About VUNO</a:t>
            </a:r>
          </a:p>
        </p:txBody>
      </p:sp>
      <p:pic>
        <p:nvPicPr>
          <p:cNvPr id="41" name="그림 40">
            <a:extLst>
              <a:ext uri="{FF2B5EF4-FFF2-40B4-BE49-F238E27FC236}">
                <a16:creationId xmlns:a16="http://schemas.microsoft.com/office/drawing/2014/main" id="{7480D450-EACE-4F55-A0F6-16122B13CE06}"/>
              </a:ext>
            </a:extLst>
          </p:cNvPr>
          <p:cNvPicPr>
            <a:picLocks noChangeAspect="1"/>
          </p:cNvPicPr>
          <p:nvPr/>
        </p:nvPicPr>
        <p:blipFill rotWithShape="1">
          <a:blip r:embed="rId2"/>
          <a:srcRect t="30243" b="18414"/>
          <a:stretch/>
        </p:blipFill>
        <p:spPr>
          <a:xfrm>
            <a:off x="1295400" y="2971800"/>
            <a:ext cx="10175580" cy="3280922"/>
          </a:xfrm>
          <a:prstGeom prst="rect">
            <a:avLst/>
          </a:prstGeom>
        </p:spPr>
      </p:pic>
      <p:sp>
        <p:nvSpPr>
          <p:cNvPr id="42" name="TextBox 41">
            <a:extLst>
              <a:ext uri="{FF2B5EF4-FFF2-40B4-BE49-F238E27FC236}">
                <a16:creationId xmlns:a16="http://schemas.microsoft.com/office/drawing/2014/main" id="{AAE7DB02-4D2F-411B-977D-D3E66B3F7F2E}"/>
              </a:ext>
            </a:extLst>
          </p:cNvPr>
          <p:cNvSpPr txBox="1"/>
          <p:nvPr/>
        </p:nvSpPr>
        <p:spPr>
          <a:xfrm>
            <a:off x="1294926" y="2389880"/>
            <a:ext cx="3538596" cy="461665"/>
          </a:xfrm>
          <a:prstGeom prst="rect">
            <a:avLst/>
          </a:prstGeom>
          <a:noFill/>
        </p:spPr>
        <p:txBody>
          <a:bodyPr wrap="square" rtlCol="0">
            <a:spAutoFit/>
          </a:bodyPr>
          <a:lstStyle/>
          <a:p>
            <a:pPr algn="ctr"/>
            <a:r>
              <a:rPr lang="en-US" altLang="ko-KR" b="1" dirty="0">
                <a:solidFill>
                  <a:schemeClr val="tx1">
                    <a:lumMod val="65000"/>
                    <a:lumOff val="35000"/>
                  </a:schemeClr>
                </a:solidFill>
                <a:latin typeface="나눔스퀘어 Bold" panose="020B0600000101010101" pitchFamily="50" charset="-127"/>
                <a:ea typeface="나눔스퀘어 Bold" panose="020B0600000101010101" pitchFamily="50" charset="-127"/>
              </a:rPr>
              <a:t>Medical Big Data</a:t>
            </a:r>
            <a:endParaRPr lang="ko-KR" altLang="en-US" b="1" dirty="0">
              <a:solidFill>
                <a:schemeClr val="tx1">
                  <a:lumMod val="65000"/>
                  <a:lumOff val="35000"/>
                </a:schemeClr>
              </a:solidFill>
              <a:latin typeface="나눔스퀘어 Bold" panose="020B0600000101010101" pitchFamily="50" charset="-127"/>
              <a:ea typeface="나눔스퀘어 Bold" panose="020B0600000101010101" pitchFamily="50" charset="-127"/>
            </a:endParaRPr>
          </a:p>
        </p:txBody>
      </p:sp>
      <p:grpSp>
        <p:nvGrpSpPr>
          <p:cNvPr id="43" name="그룹 42">
            <a:extLst>
              <a:ext uri="{FF2B5EF4-FFF2-40B4-BE49-F238E27FC236}">
                <a16:creationId xmlns:a16="http://schemas.microsoft.com/office/drawing/2014/main" id="{F40A61C5-7233-4585-8D51-5D6C21425D42}"/>
              </a:ext>
            </a:extLst>
          </p:cNvPr>
          <p:cNvGrpSpPr/>
          <p:nvPr/>
        </p:nvGrpSpPr>
        <p:grpSpPr>
          <a:xfrm>
            <a:off x="4477719" y="2505249"/>
            <a:ext cx="2534032" cy="341050"/>
            <a:chOff x="2825833" y="2757559"/>
            <a:chExt cx="1746167" cy="341049"/>
          </a:xfrm>
        </p:grpSpPr>
        <p:sp>
          <p:nvSpPr>
            <p:cNvPr id="44" name="TextBox 43">
              <a:extLst>
                <a:ext uri="{FF2B5EF4-FFF2-40B4-BE49-F238E27FC236}">
                  <a16:creationId xmlns:a16="http://schemas.microsoft.com/office/drawing/2014/main" id="{31FA3725-DC3E-447C-8CEE-5E2F0FEE8067}"/>
                </a:ext>
              </a:extLst>
            </p:cNvPr>
            <p:cNvSpPr txBox="1"/>
            <p:nvPr/>
          </p:nvSpPr>
          <p:spPr>
            <a:xfrm>
              <a:off x="2825833" y="2774934"/>
              <a:ext cx="1746167" cy="307777"/>
            </a:xfrm>
            <a:prstGeom prst="rect">
              <a:avLst/>
            </a:prstGeom>
            <a:noFill/>
          </p:spPr>
          <p:txBody>
            <a:bodyPr wrap="square" rtlCol="0">
              <a:spAutoFit/>
            </a:bodyPr>
            <a:lstStyle/>
            <a:p>
              <a:pPr algn="ctr"/>
              <a:r>
                <a:rPr lang="en-US" altLang="ko-KR" sz="1400" dirty="0">
                  <a:solidFill>
                    <a:schemeClr val="tx1">
                      <a:lumMod val="65000"/>
                      <a:lumOff val="35000"/>
                    </a:schemeClr>
                  </a:solidFill>
                  <a:latin typeface="나눔스퀘어" panose="020B0600000101010101" pitchFamily="50" charset="-127"/>
                  <a:ea typeface="나눔스퀘어" panose="020B0600000101010101" pitchFamily="50" charset="-127"/>
                </a:rPr>
                <a:t>Medical Imaging</a:t>
              </a:r>
              <a:endParaRPr lang="ko-KR" altLang="en-US" sz="1400" dirty="0">
                <a:solidFill>
                  <a:schemeClr val="tx1">
                    <a:lumMod val="65000"/>
                    <a:lumOff val="35000"/>
                  </a:schemeClr>
                </a:solidFill>
                <a:latin typeface="나눔스퀘어" panose="020B0600000101010101" pitchFamily="50" charset="-127"/>
                <a:ea typeface="나눔스퀘어" panose="020B0600000101010101" pitchFamily="50" charset="-127"/>
              </a:endParaRPr>
            </a:p>
          </p:txBody>
        </p:sp>
        <p:sp>
          <p:nvSpPr>
            <p:cNvPr id="45" name="직사각형 44">
              <a:extLst>
                <a:ext uri="{FF2B5EF4-FFF2-40B4-BE49-F238E27FC236}">
                  <a16:creationId xmlns:a16="http://schemas.microsoft.com/office/drawing/2014/main" id="{1F2114D7-AAC0-4739-87D6-F78A63D9ED0A}"/>
                </a:ext>
              </a:extLst>
            </p:cNvPr>
            <p:cNvSpPr/>
            <p:nvPr/>
          </p:nvSpPr>
          <p:spPr>
            <a:xfrm>
              <a:off x="2971800" y="2757559"/>
              <a:ext cx="1447800" cy="341049"/>
            </a:xfrm>
            <a:prstGeom prst="rect">
              <a:avLst/>
            </a:prstGeom>
            <a:noFill/>
            <a:ln w="19050">
              <a:solidFill>
                <a:schemeClr val="tx1">
                  <a:lumMod val="50000"/>
                  <a:lumOff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nvGrpSpPr>
          <p:cNvPr id="46" name="그룹 45">
            <a:extLst>
              <a:ext uri="{FF2B5EF4-FFF2-40B4-BE49-F238E27FC236}">
                <a16:creationId xmlns:a16="http://schemas.microsoft.com/office/drawing/2014/main" id="{FB43D78B-CD1F-43FD-BB99-6DFD7A6A51C6}"/>
              </a:ext>
            </a:extLst>
          </p:cNvPr>
          <p:cNvGrpSpPr/>
          <p:nvPr/>
        </p:nvGrpSpPr>
        <p:grpSpPr>
          <a:xfrm>
            <a:off x="7804081" y="2505250"/>
            <a:ext cx="1524611" cy="341050"/>
            <a:chOff x="4521295" y="2757559"/>
            <a:chExt cx="1050588" cy="341049"/>
          </a:xfrm>
        </p:grpSpPr>
        <p:sp>
          <p:nvSpPr>
            <p:cNvPr id="47" name="TextBox 46">
              <a:extLst>
                <a:ext uri="{FF2B5EF4-FFF2-40B4-BE49-F238E27FC236}">
                  <a16:creationId xmlns:a16="http://schemas.microsoft.com/office/drawing/2014/main" id="{180A5467-3EFA-4AFD-9B9C-C8898B5DCEDA}"/>
                </a:ext>
              </a:extLst>
            </p:cNvPr>
            <p:cNvSpPr txBox="1"/>
            <p:nvPr/>
          </p:nvSpPr>
          <p:spPr>
            <a:xfrm>
              <a:off x="4528214" y="2768194"/>
              <a:ext cx="1043669" cy="307777"/>
            </a:xfrm>
            <a:prstGeom prst="rect">
              <a:avLst/>
            </a:prstGeom>
            <a:noFill/>
          </p:spPr>
          <p:txBody>
            <a:bodyPr wrap="square" rtlCol="0">
              <a:spAutoFit/>
            </a:bodyPr>
            <a:lstStyle/>
            <a:p>
              <a:pPr algn="ctr"/>
              <a:r>
                <a:rPr lang="en-US" altLang="ko-KR" sz="1400" dirty="0">
                  <a:solidFill>
                    <a:schemeClr val="tx1">
                      <a:lumMod val="65000"/>
                      <a:lumOff val="35000"/>
                    </a:schemeClr>
                  </a:solidFill>
                  <a:latin typeface="나눔스퀘어" panose="020B0600000101010101" pitchFamily="50" charset="-127"/>
                  <a:ea typeface="나눔스퀘어" panose="020B0600000101010101" pitchFamily="50" charset="-127"/>
                </a:rPr>
                <a:t>Pathology</a:t>
              </a:r>
              <a:endParaRPr lang="ko-KR" altLang="en-US" sz="1400" dirty="0">
                <a:solidFill>
                  <a:schemeClr val="tx1">
                    <a:lumMod val="65000"/>
                    <a:lumOff val="35000"/>
                  </a:schemeClr>
                </a:solidFill>
                <a:latin typeface="나눔스퀘어" panose="020B0600000101010101" pitchFamily="50" charset="-127"/>
                <a:ea typeface="나눔스퀘어" panose="020B0600000101010101" pitchFamily="50" charset="-127"/>
              </a:endParaRPr>
            </a:p>
          </p:txBody>
        </p:sp>
        <p:sp>
          <p:nvSpPr>
            <p:cNvPr id="48" name="직사각형 47">
              <a:extLst>
                <a:ext uri="{FF2B5EF4-FFF2-40B4-BE49-F238E27FC236}">
                  <a16:creationId xmlns:a16="http://schemas.microsoft.com/office/drawing/2014/main" id="{AEFD93F0-937C-4844-A169-697E2E8DEC69}"/>
                </a:ext>
              </a:extLst>
            </p:cNvPr>
            <p:cNvSpPr/>
            <p:nvPr/>
          </p:nvSpPr>
          <p:spPr>
            <a:xfrm>
              <a:off x="4521295" y="2757559"/>
              <a:ext cx="1041305" cy="341049"/>
            </a:xfrm>
            <a:prstGeom prst="rect">
              <a:avLst/>
            </a:prstGeom>
            <a:noFill/>
            <a:ln w="19050">
              <a:solidFill>
                <a:schemeClr val="tx1">
                  <a:lumMod val="50000"/>
                  <a:lumOff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nvGrpSpPr>
          <p:cNvPr id="49" name="그룹 48">
            <a:extLst>
              <a:ext uri="{FF2B5EF4-FFF2-40B4-BE49-F238E27FC236}">
                <a16:creationId xmlns:a16="http://schemas.microsoft.com/office/drawing/2014/main" id="{29DDB054-119A-4308-981C-458B2627C14B}"/>
              </a:ext>
            </a:extLst>
          </p:cNvPr>
          <p:cNvGrpSpPr/>
          <p:nvPr/>
        </p:nvGrpSpPr>
        <p:grpSpPr>
          <a:xfrm>
            <a:off x="9400976" y="2505988"/>
            <a:ext cx="1420869" cy="341050"/>
            <a:chOff x="5623256" y="2757559"/>
            <a:chExt cx="979101" cy="341049"/>
          </a:xfrm>
        </p:grpSpPr>
        <p:sp>
          <p:nvSpPr>
            <p:cNvPr id="50" name="TextBox 49">
              <a:extLst>
                <a:ext uri="{FF2B5EF4-FFF2-40B4-BE49-F238E27FC236}">
                  <a16:creationId xmlns:a16="http://schemas.microsoft.com/office/drawing/2014/main" id="{8AF24686-129D-4F41-B2C2-7F55128206F1}"/>
                </a:ext>
              </a:extLst>
            </p:cNvPr>
            <p:cNvSpPr txBox="1"/>
            <p:nvPr/>
          </p:nvSpPr>
          <p:spPr>
            <a:xfrm>
              <a:off x="5637258" y="2767456"/>
              <a:ext cx="965099" cy="307777"/>
            </a:xfrm>
            <a:prstGeom prst="rect">
              <a:avLst/>
            </a:prstGeom>
            <a:noFill/>
          </p:spPr>
          <p:txBody>
            <a:bodyPr wrap="square" rtlCol="0">
              <a:spAutoFit/>
            </a:bodyPr>
            <a:lstStyle/>
            <a:p>
              <a:pPr algn="ctr"/>
              <a:r>
                <a:rPr lang="en-US" altLang="ko-KR" sz="1400" dirty="0" err="1">
                  <a:solidFill>
                    <a:schemeClr val="tx1">
                      <a:lumMod val="65000"/>
                      <a:lumOff val="35000"/>
                    </a:schemeClr>
                  </a:solidFill>
                  <a:latin typeface="나눔스퀘어" panose="020B0600000101010101" pitchFamily="50" charset="-127"/>
                  <a:ea typeface="나눔스퀘어" panose="020B0600000101010101" pitchFamily="50" charset="-127"/>
                </a:rPr>
                <a:t>BioSignal</a:t>
              </a:r>
              <a:endParaRPr lang="ko-KR" altLang="en-US" sz="1400" dirty="0">
                <a:solidFill>
                  <a:schemeClr val="tx1">
                    <a:lumMod val="65000"/>
                    <a:lumOff val="35000"/>
                  </a:schemeClr>
                </a:solidFill>
                <a:latin typeface="나눔스퀘어" panose="020B0600000101010101" pitchFamily="50" charset="-127"/>
                <a:ea typeface="나눔스퀘어" panose="020B0600000101010101" pitchFamily="50" charset="-127"/>
              </a:endParaRPr>
            </a:p>
          </p:txBody>
        </p:sp>
        <p:sp>
          <p:nvSpPr>
            <p:cNvPr id="51" name="직사각형 50">
              <a:extLst>
                <a:ext uri="{FF2B5EF4-FFF2-40B4-BE49-F238E27FC236}">
                  <a16:creationId xmlns:a16="http://schemas.microsoft.com/office/drawing/2014/main" id="{C896123E-C92F-4A72-B06E-9195C385A925}"/>
                </a:ext>
              </a:extLst>
            </p:cNvPr>
            <p:cNvSpPr/>
            <p:nvPr/>
          </p:nvSpPr>
          <p:spPr>
            <a:xfrm>
              <a:off x="5623256" y="2757559"/>
              <a:ext cx="965099" cy="341049"/>
            </a:xfrm>
            <a:prstGeom prst="rect">
              <a:avLst/>
            </a:prstGeom>
            <a:noFill/>
            <a:ln w="19050">
              <a:solidFill>
                <a:schemeClr val="tx1">
                  <a:lumMod val="50000"/>
                  <a:lumOff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grpSp>
        <p:nvGrpSpPr>
          <p:cNvPr id="52" name="그룹 51">
            <a:extLst>
              <a:ext uri="{FF2B5EF4-FFF2-40B4-BE49-F238E27FC236}">
                <a16:creationId xmlns:a16="http://schemas.microsoft.com/office/drawing/2014/main" id="{E7F322D7-8E12-4DA6-A850-BD982DDB9F98}"/>
              </a:ext>
            </a:extLst>
          </p:cNvPr>
          <p:cNvGrpSpPr/>
          <p:nvPr/>
        </p:nvGrpSpPr>
        <p:grpSpPr>
          <a:xfrm>
            <a:off x="6818648" y="2505249"/>
            <a:ext cx="985432" cy="341050"/>
            <a:chOff x="6633505" y="2752868"/>
            <a:chExt cx="679048" cy="341049"/>
          </a:xfrm>
        </p:grpSpPr>
        <p:sp>
          <p:nvSpPr>
            <p:cNvPr id="53" name="TextBox 52">
              <a:extLst>
                <a:ext uri="{FF2B5EF4-FFF2-40B4-BE49-F238E27FC236}">
                  <a16:creationId xmlns:a16="http://schemas.microsoft.com/office/drawing/2014/main" id="{6784FC92-63EC-493A-879D-74A378DB9D83}"/>
                </a:ext>
              </a:extLst>
            </p:cNvPr>
            <p:cNvSpPr txBox="1"/>
            <p:nvPr/>
          </p:nvSpPr>
          <p:spPr>
            <a:xfrm>
              <a:off x="6633505" y="2771781"/>
              <a:ext cx="679048" cy="307777"/>
            </a:xfrm>
            <a:prstGeom prst="rect">
              <a:avLst/>
            </a:prstGeom>
            <a:noFill/>
          </p:spPr>
          <p:txBody>
            <a:bodyPr wrap="square" rtlCol="0">
              <a:spAutoFit/>
            </a:bodyPr>
            <a:lstStyle/>
            <a:p>
              <a:pPr algn="ctr"/>
              <a:r>
                <a:rPr lang="en-US" altLang="ko-KR" sz="1400" dirty="0">
                  <a:solidFill>
                    <a:schemeClr val="tx1">
                      <a:lumMod val="65000"/>
                      <a:lumOff val="35000"/>
                    </a:schemeClr>
                  </a:solidFill>
                  <a:latin typeface="나눔스퀘어" panose="020B0600000101010101" pitchFamily="50" charset="-127"/>
                  <a:ea typeface="나눔스퀘어" panose="020B0600000101010101" pitchFamily="50" charset="-127"/>
                </a:rPr>
                <a:t>EMR</a:t>
              </a:r>
              <a:endParaRPr lang="ko-KR" altLang="en-US" sz="1400" dirty="0">
                <a:solidFill>
                  <a:schemeClr val="tx1">
                    <a:lumMod val="65000"/>
                    <a:lumOff val="35000"/>
                  </a:schemeClr>
                </a:solidFill>
                <a:latin typeface="나눔스퀘어" panose="020B0600000101010101" pitchFamily="50" charset="-127"/>
                <a:ea typeface="나눔스퀘어" panose="020B0600000101010101" pitchFamily="50" charset="-127"/>
              </a:endParaRPr>
            </a:p>
          </p:txBody>
        </p:sp>
        <p:sp>
          <p:nvSpPr>
            <p:cNvPr id="54" name="직사각형 53">
              <a:extLst>
                <a:ext uri="{FF2B5EF4-FFF2-40B4-BE49-F238E27FC236}">
                  <a16:creationId xmlns:a16="http://schemas.microsoft.com/office/drawing/2014/main" id="{4B1732B1-8AA7-43C4-9DF5-24ACA953E700}"/>
                </a:ext>
              </a:extLst>
            </p:cNvPr>
            <p:cNvSpPr/>
            <p:nvPr/>
          </p:nvSpPr>
          <p:spPr>
            <a:xfrm>
              <a:off x="6676899" y="2752868"/>
              <a:ext cx="579844" cy="341049"/>
            </a:xfrm>
            <a:prstGeom prst="rect">
              <a:avLst/>
            </a:prstGeom>
            <a:noFill/>
            <a:ln w="19050">
              <a:solidFill>
                <a:schemeClr val="tx1">
                  <a:lumMod val="50000"/>
                  <a:lumOff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55" name="TextBox 54">
            <a:extLst>
              <a:ext uri="{FF2B5EF4-FFF2-40B4-BE49-F238E27FC236}">
                <a16:creationId xmlns:a16="http://schemas.microsoft.com/office/drawing/2014/main" id="{AD37823A-8652-4052-B053-1AB2D148F233}"/>
              </a:ext>
            </a:extLst>
          </p:cNvPr>
          <p:cNvSpPr txBox="1"/>
          <p:nvPr/>
        </p:nvSpPr>
        <p:spPr>
          <a:xfrm>
            <a:off x="8058861" y="6268189"/>
            <a:ext cx="3167004" cy="461665"/>
          </a:xfrm>
          <a:prstGeom prst="rect">
            <a:avLst/>
          </a:prstGeom>
          <a:noFill/>
        </p:spPr>
        <p:txBody>
          <a:bodyPr wrap="square" rtlCol="0">
            <a:spAutoFit/>
          </a:bodyPr>
          <a:lstStyle/>
          <a:p>
            <a:pPr algn="ctr"/>
            <a:r>
              <a:rPr lang="en-US" altLang="ko-KR" b="1" dirty="0">
                <a:solidFill>
                  <a:srgbClr val="1B96EF"/>
                </a:solidFill>
                <a:latin typeface="나눔스퀘어 Bold" panose="020B0600000101010101" pitchFamily="50" charset="-127"/>
                <a:ea typeface="나눔스퀘어 Bold" panose="020B0600000101010101" pitchFamily="50" charset="-127"/>
              </a:rPr>
              <a:t>Medical AI Solution</a:t>
            </a:r>
            <a:endParaRPr lang="ko-KR" altLang="en-US" b="1" dirty="0">
              <a:solidFill>
                <a:srgbClr val="1B96EF"/>
              </a:solidFill>
              <a:latin typeface="나눔스퀘어 Bold" panose="020B0600000101010101" pitchFamily="50" charset="-127"/>
              <a:ea typeface="나눔스퀘어 Bold" panose="020B0600000101010101" pitchFamily="50" charset="-127"/>
            </a:endParaRPr>
          </a:p>
        </p:txBody>
      </p:sp>
      <p:sp>
        <p:nvSpPr>
          <p:cNvPr id="28" name="TextBox 27">
            <a:extLst>
              <a:ext uri="{FF2B5EF4-FFF2-40B4-BE49-F238E27FC236}">
                <a16:creationId xmlns:a16="http://schemas.microsoft.com/office/drawing/2014/main" id="{7E83BDCA-C6AE-472C-9463-E21A5C4AD113}"/>
              </a:ext>
            </a:extLst>
          </p:cNvPr>
          <p:cNvSpPr txBox="1"/>
          <p:nvPr/>
        </p:nvSpPr>
        <p:spPr>
          <a:xfrm>
            <a:off x="0" y="1207206"/>
            <a:ext cx="12207240" cy="830997"/>
          </a:xfrm>
          <a:prstGeom prst="rect">
            <a:avLst/>
          </a:prstGeom>
          <a:noFill/>
        </p:spPr>
        <p:txBody>
          <a:bodyPr wrap="square" rtlCol="0">
            <a:spAutoFit/>
          </a:bodyPr>
          <a:lstStyle/>
          <a:p>
            <a:pPr algn="ctr"/>
            <a:r>
              <a:rPr lang="en-US" altLang="ko-KR" b="1" dirty="0">
                <a:solidFill>
                  <a:srgbClr val="1EBDBE"/>
                </a:solidFill>
                <a:latin typeface="Arial" panose="020B0604020202020204" pitchFamily="34" charset="0"/>
                <a:cs typeface="Arial" panose="020B0604020202020204" pitchFamily="34" charset="0"/>
              </a:rPr>
              <a:t>VIEW THE INVISIBLE, KNOW THE UNKNOWN</a:t>
            </a:r>
            <a:endParaRPr lang="ko-KR" altLang="en-US" b="1" dirty="0">
              <a:solidFill>
                <a:srgbClr val="1EBDBE"/>
              </a:solidFill>
              <a:latin typeface="Arial" panose="020B0604020202020204" pitchFamily="34" charset="0"/>
              <a:cs typeface="Arial" panose="020B0604020202020204" pitchFamily="34" charset="0"/>
            </a:endParaRPr>
          </a:p>
          <a:p>
            <a:pPr algn="ctr"/>
            <a:endParaRPr lang="ko-KR" altLang="en-US" b="1" dirty="0">
              <a:solidFill>
                <a:srgbClr val="1EBDBE"/>
              </a:solidFill>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04CA0B31-6DCD-4AA7-8E24-93678C2293E1}"/>
              </a:ext>
            </a:extLst>
          </p:cNvPr>
          <p:cNvSpPr txBox="1"/>
          <p:nvPr/>
        </p:nvSpPr>
        <p:spPr>
          <a:xfrm>
            <a:off x="0" y="1734237"/>
            <a:ext cx="12191999" cy="323165"/>
          </a:xfrm>
          <a:prstGeom prst="rect">
            <a:avLst/>
          </a:prstGeom>
          <a:noFill/>
        </p:spPr>
        <p:txBody>
          <a:bodyPr wrap="square" rtlCol="0">
            <a:spAutoFit/>
          </a:bodyPr>
          <a:lstStyle/>
          <a:p>
            <a:pPr algn="ctr"/>
            <a:r>
              <a:rPr lang="ko-KR" altLang="en-US" sz="1500" dirty="0" err="1">
                <a:latin typeface="Pretendard Light" panose="02000403000000020004" pitchFamily="50" charset="-127"/>
                <a:ea typeface="Pretendard Light" panose="02000403000000020004" pitchFamily="50" charset="-127"/>
                <a:cs typeface="Pretendard Light" panose="02000403000000020004" pitchFamily="50" charset="-127"/>
              </a:rPr>
              <a:t>뷰노는</a:t>
            </a:r>
            <a:r>
              <a:rPr lang="ko-KR" altLang="en-US" sz="1500" dirty="0">
                <a:latin typeface="Pretendard Light" panose="02000403000000020004" pitchFamily="50" charset="-127"/>
                <a:ea typeface="Pretendard Light" panose="02000403000000020004" pitchFamily="50" charset="-127"/>
                <a:cs typeface="Pretendard Light" panose="02000403000000020004" pitchFamily="50" charset="-127"/>
              </a:rPr>
              <a:t> 진단의 일치도 혹은 정확도가 낮은 질환을 볼 수 있게 하고</a:t>
            </a:r>
            <a:r>
              <a:rPr lang="en-US" altLang="ko-KR" sz="1500" dirty="0">
                <a:latin typeface="Pretendard Light" panose="02000403000000020004" pitchFamily="50" charset="-127"/>
                <a:ea typeface="Pretendard Light" panose="02000403000000020004" pitchFamily="50" charset="-127"/>
                <a:cs typeface="Pretendard Light" panose="02000403000000020004" pitchFamily="50" charset="-127"/>
              </a:rPr>
              <a:t>, </a:t>
            </a:r>
            <a:r>
              <a:rPr lang="ko-KR" altLang="en-US" sz="1500" dirty="0">
                <a:latin typeface="Pretendard Light" panose="02000403000000020004" pitchFamily="50" charset="-127"/>
                <a:ea typeface="Pretendard Light" panose="02000403000000020004" pitchFamily="50" charset="-127"/>
                <a:cs typeface="Pretendard Light" panose="02000403000000020004" pitchFamily="50" charset="-127"/>
              </a:rPr>
              <a:t>최적의 치료법 탐색을 위해 알려지지 않은 </a:t>
            </a:r>
            <a:r>
              <a:rPr lang="ko-KR" altLang="en-US" sz="1500" dirty="0" err="1">
                <a:latin typeface="Pretendard Light" panose="02000403000000020004" pitchFamily="50" charset="-127"/>
                <a:ea typeface="Pretendard Light" panose="02000403000000020004" pitchFamily="50" charset="-127"/>
                <a:cs typeface="Pretendard Light" panose="02000403000000020004" pitchFamily="50" charset="-127"/>
              </a:rPr>
              <a:t>바이오마커</a:t>
            </a:r>
            <a:r>
              <a:rPr lang="ko-KR" altLang="en-US" sz="1500" dirty="0">
                <a:latin typeface="Pretendard Light" panose="02000403000000020004" pitchFamily="50" charset="-127"/>
                <a:ea typeface="Pretendard Light" panose="02000403000000020004" pitchFamily="50" charset="-127"/>
                <a:cs typeface="Pretendard Light" panose="02000403000000020004" pitchFamily="50" charset="-127"/>
              </a:rPr>
              <a:t> 개발을 목표로 하고 있습니다</a:t>
            </a:r>
          </a:p>
        </p:txBody>
      </p:sp>
    </p:spTree>
    <p:extLst>
      <p:ext uri="{BB962C8B-B14F-4D97-AF65-F5344CB8AC3E}">
        <p14:creationId xmlns:p14="http://schemas.microsoft.com/office/powerpoint/2010/main" val="1136337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8BF408CF-CA40-4484-8295-7ACA8DF83564}"/>
              </a:ext>
            </a:extLst>
          </p:cNvPr>
          <p:cNvSpPr txBox="1">
            <a:spLocks/>
          </p:cNvSpPr>
          <p:nvPr/>
        </p:nvSpPr>
        <p:spPr>
          <a:xfrm>
            <a:off x="8803640" y="247297"/>
            <a:ext cx="3403600" cy="715961"/>
          </a:xfrm>
          <a:prstGeom prst="rect">
            <a:avLst/>
          </a:prstGeom>
        </p:spPr>
        <p:txBody>
          <a:bodyPr anchor="ctr">
            <a:normAutofit/>
          </a:bodyPr>
          <a:lstStyle>
            <a:lvl1pPr algn="l" defTabSz="1218845" rtl="0" eaLnBrk="1" latinLnBrk="0" hangingPunct="1">
              <a:spcBef>
                <a:spcPct val="0"/>
              </a:spcBef>
              <a:buNone/>
              <a:defRPr sz="3199" kern="1200">
                <a:solidFill>
                  <a:schemeClr val="tx1">
                    <a:lumMod val="65000"/>
                    <a:lumOff val="35000"/>
                  </a:schemeClr>
                </a:solidFill>
                <a:latin typeface="+mj-lt"/>
                <a:ea typeface="+mj-ea"/>
                <a:cs typeface="+mj-cs"/>
              </a:defRPr>
            </a:lvl1pPr>
          </a:lstStyle>
          <a:p>
            <a:pPr algn="ctr"/>
            <a:r>
              <a:rPr lang="en-US" sz="2000" b="1" dirty="0">
                <a:solidFill>
                  <a:schemeClr val="bg1"/>
                </a:solidFill>
                <a:latin typeface="Arial" panose="020B0604020202020204" pitchFamily="34" charset="0"/>
                <a:cs typeface="Arial" panose="020B0604020202020204" pitchFamily="34" charset="0"/>
              </a:rPr>
              <a:t>Title </a:t>
            </a:r>
            <a:r>
              <a:rPr lang="en-US" sz="2000" dirty="0">
                <a:solidFill>
                  <a:schemeClr val="bg1"/>
                </a:solidFill>
                <a:latin typeface="Arial" panose="020B0604020202020204" pitchFamily="34" charset="0"/>
                <a:cs typeface="Arial" panose="020B0604020202020204" pitchFamily="34" charset="0"/>
              </a:rPr>
              <a:t> </a:t>
            </a:r>
            <a:r>
              <a:rPr lang="en-US" sz="2000" b="1" dirty="0">
                <a:solidFill>
                  <a:schemeClr val="bg1"/>
                </a:solidFill>
                <a:latin typeface="Arial" panose="020B0604020202020204" pitchFamily="34" charset="0"/>
                <a:cs typeface="Arial" panose="020B0604020202020204" pitchFamily="34" charset="0"/>
              </a:rPr>
              <a:t>1. About VUNO</a:t>
            </a:r>
          </a:p>
        </p:txBody>
      </p:sp>
      <p:sp>
        <p:nvSpPr>
          <p:cNvPr id="20" name="화살표: 오른쪽 19">
            <a:extLst>
              <a:ext uri="{FF2B5EF4-FFF2-40B4-BE49-F238E27FC236}">
                <a16:creationId xmlns:a16="http://schemas.microsoft.com/office/drawing/2014/main" id="{ED5CDF8D-FDA6-44FD-B999-ED435EC153DA}"/>
              </a:ext>
            </a:extLst>
          </p:cNvPr>
          <p:cNvSpPr/>
          <p:nvPr/>
        </p:nvSpPr>
        <p:spPr>
          <a:xfrm>
            <a:off x="4724400" y="3788192"/>
            <a:ext cx="644838" cy="479008"/>
          </a:xfrm>
          <a:prstGeom prst="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28" name="TextBox 27">
            <a:extLst>
              <a:ext uri="{FF2B5EF4-FFF2-40B4-BE49-F238E27FC236}">
                <a16:creationId xmlns:a16="http://schemas.microsoft.com/office/drawing/2014/main" id="{7E83BDCA-C6AE-472C-9463-E21A5C4AD113}"/>
              </a:ext>
            </a:extLst>
          </p:cNvPr>
          <p:cNvSpPr txBox="1"/>
          <p:nvPr/>
        </p:nvSpPr>
        <p:spPr>
          <a:xfrm>
            <a:off x="0" y="1207206"/>
            <a:ext cx="12207240" cy="830997"/>
          </a:xfrm>
          <a:prstGeom prst="rect">
            <a:avLst/>
          </a:prstGeom>
          <a:noFill/>
        </p:spPr>
        <p:txBody>
          <a:bodyPr wrap="square" rtlCol="0">
            <a:spAutoFit/>
          </a:bodyPr>
          <a:lstStyle/>
          <a:p>
            <a:pPr algn="ctr"/>
            <a:r>
              <a:rPr lang="en-US" altLang="ko-KR" b="1" dirty="0">
                <a:solidFill>
                  <a:srgbClr val="1EBDBE"/>
                </a:solidFill>
                <a:latin typeface="Arial" panose="020B0604020202020204" pitchFamily="34" charset="0"/>
                <a:cs typeface="Arial" panose="020B0604020202020204" pitchFamily="34" charset="0"/>
              </a:rPr>
              <a:t>VIEW THE INVISIBLE, KNOW THE UNKNOWN</a:t>
            </a:r>
            <a:endParaRPr lang="ko-KR" altLang="en-US" b="1" dirty="0">
              <a:solidFill>
                <a:srgbClr val="1EBDBE"/>
              </a:solidFill>
              <a:latin typeface="Arial" panose="020B0604020202020204" pitchFamily="34" charset="0"/>
              <a:cs typeface="Arial" panose="020B0604020202020204" pitchFamily="34" charset="0"/>
            </a:endParaRPr>
          </a:p>
          <a:p>
            <a:pPr algn="ctr"/>
            <a:endParaRPr lang="ko-KR" altLang="en-US" b="1" dirty="0">
              <a:solidFill>
                <a:srgbClr val="1EBDBE"/>
              </a:solidFill>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04CA0B31-6DCD-4AA7-8E24-93678C2293E1}"/>
              </a:ext>
            </a:extLst>
          </p:cNvPr>
          <p:cNvSpPr txBox="1"/>
          <p:nvPr/>
        </p:nvSpPr>
        <p:spPr>
          <a:xfrm>
            <a:off x="0" y="1734237"/>
            <a:ext cx="12191999" cy="323165"/>
          </a:xfrm>
          <a:prstGeom prst="rect">
            <a:avLst/>
          </a:prstGeom>
          <a:noFill/>
        </p:spPr>
        <p:txBody>
          <a:bodyPr wrap="square" rtlCol="0">
            <a:spAutoFit/>
          </a:bodyPr>
          <a:lstStyle/>
          <a:p>
            <a:pPr algn="ctr"/>
            <a:r>
              <a:rPr lang="ko-KR" altLang="en-US" sz="1500" dirty="0" err="1">
                <a:latin typeface="Pretendard Light" panose="02000403000000020004" pitchFamily="50" charset="-127"/>
                <a:ea typeface="Pretendard Light" panose="02000403000000020004" pitchFamily="50" charset="-127"/>
                <a:cs typeface="Pretendard Light" panose="02000403000000020004" pitchFamily="50" charset="-127"/>
              </a:rPr>
              <a:t>뷰노는</a:t>
            </a:r>
            <a:r>
              <a:rPr lang="ko-KR" altLang="en-US" sz="1500" dirty="0">
                <a:latin typeface="Pretendard Light" panose="02000403000000020004" pitchFamily="50" charset="-127"/>
                <a:ea typeface="Pretendard Light" panose="02000403000000020004" pitchFamily="50" charset="-127"/>
                <a:cs typeface="Pretendard Light" panose="02000403000000020004" pitchFamily="50" charset="-127"/>
              </a:rPr>
              <a:t> 진단의 일치도 혹은 정확도가 낮은 질환을 볼 수 있게 하고</a:t>
            </a:r>
            <a:r>
              <a:rPr lang="en-US" altLang="ko-KR" sz="1500" dirty="0">
                <a:latin typeface="Pretendard Light" panose="02000403000000020004" pitchFamily="50" charset="-127"/>
                <a:ea typeface="Pretendard Light" panose="02000403000000020004" pitchFamily="50" charset="-127"/>
                <a:cs typeface="Pretendard Light" panose="02000403000000020004" pitchFamily="50" charset="-127"/>
              </a:rPr>
              <a:t>, </a:t>
            </a:r>
            <a:r>
              <a:rPr lang="ko-KR" altLang="en-US" sz="1500" dirty="0">
                <a:latin typeface="Pretendard Light" panose="02000403000000020004" pitchFamily="50" charset="-127"/>
                <a:ea typeface="Pretendard Light" panose="02000403000000020004" pitchFamily="50" charset="-127"/>
                <a:cs typeface="Pretendard Light" panose="02000403000000020004" pitchFamily="50" charset="-127"/>
              </a:rPr>
              <a:t>최적의 치료법 탐색을 위해 알려지지 않은 </a:t>
            </a:r>
            <a:r>
              <a:rPr lang="ko-KR" altLang="en-US" sz="1500" dirty="0" err="1">
                <a:latin typeface="Pretendard Light" panose="02000403000000020004" pitchFamily="50" charset="-127"/>
                <a:ea typeface="Pretendard Light" panose="02000403000000020004" pitchFamily="50" charset="-127"/>
                <a:cs typeface="Pretendard Light" panose="02000403000000020004" pitchFamily="50" charset="-127"/>
              </a:rPr>
              <a:t>바이오마커</a:t>
            </a:r>
            <a:r>
              <a:rPr lang="ko-KR" altLang="en-US" sz="1500" dirty="0">
                <a:latin typeface="Pretendard Light" panose="02000403000000020004" pitchFamily="50" charset="-127"/>
                <a:ea typeface="Pretendard Light" panose="02000403000000020004" pitchFamily="50" charset="-127"/>
                <a:cs typeface="Pretendard Light" panose="02000403000000020004" pitchFamily="50" charset="-127"/>
              </a:rPr>
              <a:t> 개발을 목표로 하고 있습니다</a:t>
            </a:r>
          </a:p>
        </p:txBody>
      </p:sp>
      <p:pic>
        <p:nvPicPr>
          <p:cNvPr id="21" name="그림 20">
            <a:extLst>
              <a:ext uri="{FF2B5EF4-FFF2-40B4-BE49-F238E27FC236}">
                <a16:creationId xmlns:a16="http://schemas.microsoft.com/office/drawing/2014/main" id="{E2C85DCC-8BBD-4F66-83E9-336D0358B45C}"/>
              </a:ext>
            </a:extLst>
          </p:cNvPr>
          <p:cNvPicPr>
            <a:picLocks noChangeAspect="1"/>
          </p:cNvPicPr>
          <p:nvPr/>
        </p:nvPicPr>
        <p:blipFill rotWithShape="1">
          <a:blip r:embed="rId3"/>
          <a:srcRect t="23780"/>
          <a:stretch/>
        </p:blipFill>
        <p:spPr>
          <a:xfrm>
            <a:off x="119549" y="2787308"/>
            <a:ext cx="5062834" cy="2546692"/>
          </a:xfrm>
          <a:prstGeom prst="rect">
            <a:avLst/>
          </a:prstGeom>
        </p:spPr>
      </p:pic>
      <p:pic>
        <p:nvPicPr>
          <p:cNvPr id="22" name="그림 21">
            <a:extLst>
              <a:ext uri="{FF2B5EF4-FFF2-40B4-BE49-F238E27FC236}">
                <a16:creationId xmlns:a16="http://schemas.microsoft.com/office/drawing/2014/main" id="{9875236C-61E8-4995-ABD3-813E5795CB2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20081" y="2438400"/>
            <a:ext cx="6567118" cy="1911946"/>
          </a:xfrm>
          <a:prstGeom prst="rect">
            <a:avLst/>
          </a:prstGeom>
        </p:spPr>
      </p:pic>
      <p:sp>
        <p:nvSpPr>
          <p:cNvPr id="2" name="TextBox 1">
            <a:extLst>
              <a:ext uri="{FF2B5EF4-FFF2-40B4-BE49-F238E27FC236}">
                <a16:creationId xmlns:a16="http://schemas.microsoft.com/office/drawing/2014/main" id="{91A18CEB-CA9C-42EF-96DD-F43A4449E3BE}"/>
              </a:ext>
            </a:extLst>
          </p:cNvPr>
          <p:cNvSpPr txBox="1"/>
          <p:nvPr/>
        </p:nvSpPr>
        <p:spPr>
          <a:xfrm>
            <a:off x="6400800" y="5113326"/>
            <a:ext cx="5646960" cy="376770"/>
          </a:xfrm>
          <a:prstGeom prst="rect">
            <a:avLst/>
          </a:prstGeom>
          <a:noFill/>
        </p:spPr>
        <p:txBody>
          <a:bodyPr wrap="square" rtlCol="0">
            <a:spAutoFit/>
          </a:bodyPr>
          <a:lstStyle/>
          <a:p>
            <a:pPr>
              <a:lnSpc>
                <a:spcPct val="150000"/>
              </a:lnSpc>
            </a:pPr>
            <a:r>
              <a:rPr lang="ko-KR" altLang="en-US" sz="1400" dirty="0">
                <a:latin typeface="Pretendard Light" panose="02000403000000020004" pitchFamily="50" charset="-127"/>
                <a:ea typeface="Pretendard Light" panose="02000403000000020004" pitchFamily="50" charset="-127"/>
                <a:cs typeface="Pretendard Light" panose="02000403000000020004" pitchFamily="50" charset="-127"/>
              </a:rPr>
              <a:t>국내 </a:t>
            </a:r>
            <a:r>
              <a:rPr lang="en-US" altLang="ko-KR" sz="1400" dirty="0">
                <a:solidFill>
                  <a:srgbClr val="1EBDBE"/>
                </a:solidFill>
                <a:latin typeface="Pretendard Light" panose="02000403000000020004" pitchFamily="50" charset="-127"/>
                <a:ea typeface="Pretendard Light" panose="02000403000000020004" pitchFamily="50" charset="-127"/>
                <a:cs typeface="Pretendard Light" panose="02000403000000020004" pitchFamily="50" charset="-127"/>
              </a:rPr>
              <a:t>1</a:t>
            </a:r>
            <a:r>
              <a:rPr lang="ko-KR" altLang="en-US" sz="1400" dirty="0">
                <a:solidFill>
                  <a:srgbClr val="1EBDBE"/>
                </a:solidFill>
                <a:latin typeface="Pretendard Light" panose="02000403000000020004" pitchFamily="50" charset="-127"/>
                <a:ea typeface="Pretendard Light" panose="02000403000000020004" pitchFamily="50" charset="-127"/>
                <a:cs typeface="Pretendard Light" panose="02000403000000020004" pitchFamily="50" charset="-127"/>
              </a:rPr>
              <a:t>호</a:t>
            </a:r>
            <a:r>
              <a:rPr lang="ko-KR" altLang="en-US" sz="1400" dirty="0">
                <a:latin typeface="Pretendard Light" panose="02000403000000020004" pitchFamily="50" charset="-127"/>
                <a:ea typeface="Pretendard Light" panose="02000403000000020004" pitchFamily="50" charset="-127"/>
                <a:cs typeface="Pretendard Light" panose="02000403000000020004" pitchFamily="50" charset="-127"/>
              </a:rPr>
              <a:t> 인공지능</a:t>
            </a:r>
            <a:r>
              <a:rPr lang="en-US" altLang="ko-KR" sz="1400" dirty="0">
                <a:latin typeface="Pretendard Light" panose="02000403000000020004" pitchFamily="50" charset="-127"/>
                <a:ea typeface="Pretendard Light" panose="02000403000000020004" pitchFamily="50" charset="-127"/>
                <a:cs typeface="Pretendard Light" panose="02000403000000020004" pitchFamily="50" charset="-127"/>
              </a:rPr>
              <a:t> </a:t>
            </a:r>
            <a:r>
              <a:rPr lang="ko-KR" altLang="en-US" sz="1400" dirty="0">
                <a:latin typeface="Pretendard Light" panose="02000403000000020004" pitchFamily="50" charset="-127"/>
                <a:ea typeface="Pretendard Light" panose="02000403000000020004" pitchFamily="50" charset="-127"/>
                <a:cs typeface="Pretendard Light" panose="02000403000000020004" pitchFamily="50" charset="-127"/>
              </a:rPr>
              <a:t>의료기기 </a:t>
            </a:r>
            <a:r>
              <a:rPr lang="en-US" altLang="ko-KR" sz="1400" dirty="0">
                <a:latin typeface="Pretendard Light" panose="02000403000000020004" pitchFamily="50" charset="-127"/>
                <a:ea typeface="Pretendard Light" panose="02000403000000020004" pitchFamily="50" charset="-127"/>
                <a:cs typeface="Pretendard Light" panose="02000403000000020004" pitchFamily="50" charset="-127"/>
              </a:rPr>
              <a:t>VUNO-Med® </a:t>
            </a:r>
            <a:r>
              <a:rPr lang="en-US" altLang="ko-KR" sz="1400" dirty="0" err="1">
                <a:latin typeface="Pretendard Light" panose="02000403000000020004" pitchFamily="50" charset="-127"/>
                <a:ea typeface="Pretendard Light" panose="02000403000000020004" pitchFamily="50" charset="-127"/>
                <a:cs typeface="Pretendard Light" panose="02000403000000020004" pitchFamily="50" charset="-127"/>
              </a:rPr>
              <a:t>BoneAge</a:t>
            </a:r>
            <a:r>
              <a:rPr lang="ko-KR" altLang="en-US" sz="1400" dirty="0">
                <a:latin typeface="Pretendard Light" panose="02000403000000020004" pitchFamily="50" charset="-127"/>
                <a:ea typeface="Pretendard Light" panose="02000403000000020004" pitchFamily="50" charset="-127"/>
                <a:cs typeface="Pretendard Light" panose="02000403000000020004" pitchFamily="50" charset="-127"/>
              </a:rPr>
              <a:t>™</a:t>
            </a:r>
            <a:r>
              <a:rPr lang="en-US" altLang="ko-KR" sz="1400" dirty="0">
                <a:latin typeface="Pretendard Light" panose="02000403000000020004" pitchFamily="50" charset="-127"/>
                <a:ea typeface="Pretendard Light" panose="02000403000000020004" pitchFamily="50" charset="-127"/>
                <a:cs typeface="Pretendard Light" panose="02000403000000020004" pitchFamily="50" charset="-127"/>
              </a:rPr>
              <a:t> </a:t>
            </a:r>
            <a:r>
              <a:rPr lang="ko-KR" altLang="en-US" sz="1400" dirty="0">
                <a:latin typeface="Pretendard Light" panose="02000403000000020004" pitchFamily="50" charset="-127"/>
                <a:ea typeface="Pretendard Light" panose="02000403000000020004" pitchFamily="50" charset="-127"/>
                <a:cs typeface="Pretendard Light" panose="02000403000000020004" pitchFamily="50" charset="-127"/>
              </a:rPr>
              <a:t>국내 허가 취득</a:t>
            </a:r>
            <a:endParaRPr lang="en-US" altLang="ko-KR" sz="1400" dirty="0">
              <a:latin typeface="Pretendard Light" panose="02000403000000020004" pitchFamily="50" charset="-127"/>
              <a:ea typeface="Pretendard Light" panose="02000403000000020004" pitchFamily="50" charset="-127"/>
              <a:cs typeface="Pretendard Light" panose="02000403000000020004" pitchFamily="50" charset="-127"/>
            </a:endParaRPr>
          </a:p>
        </p:txBody>
      </p:sp>
      <p:sp>
        <p:nvSpPr>
          <p:cNvPr id="3" name="TextBox 2">
            <a:extLst>
              <a:ext uri="{FF2B5EF4-FFF2-40B4-BE49-F238E27FC236}">
                <a16:creationId xmlns:a16="http://schemas.microsoft.com/office/drawing/2014/main" id="{A2AD6B0D-31A8-4B43-BA12-5373B6FD0E68}"/>
              </a:ext>
            </a:extLst>
          </p:cNvPr>
          <p:cNvSpPr txBox="1"/>
          <p:nvPr/>
        </p:nvSpPr>
        <p:spPr>
          <a:xfrm>
            <a:off x="5465532" y="4503104"/>
            <a:ext cx="5899372" cy="338554"/>
          </a:xfrm>
          <a:prstGeom prst="rect">
            <a:avLst/>
          </a:prstGeom>
          <a:noFill/>
        </p:spPr>
        <p:txBody>
          <a:bodyPr wrap="none" rtlCol="0">
            <a:spAutoFit/>
          </a:bodyPr>
          <a:lstStyle/>
          <a:p>
            <a:r>
              <a:rPr lang="en-US" altLang="ko-KR" sz="1600" dirty="0">
                <a:latin typeface="KoddiUD 온고딕 Regular" panose="020B0503000000000000" pitchFamily="34" charset="-127"/>
                <a:ea typeface="KoddiUD 온고딕 Regular" panose="020B0503000000000000" pitchFamily="34" charset="-127"/>
              </a:rPr>
              <a:t>10</a:t>
            </a:r>
            <a:r>
              <a:rPr lang="ko-KR" altLang="en-US" sz="1600" dirty="0">
                <a:latin typeface="KoddiUD 온고딕 Regular" panose="020B0503000000000000" pitchFamily="34" charset="-127"/>
                <a:ea typeface="KoddiUD 온고딕 Regular" panose="020B0503000000000000" pitchFamily="34" charset="-127"/>
              </a:rPr>
              <a:t>가지 인공지능 솔루션 상용화 완료</a:t>
            </a:r>
            <a:r>
              <a:rPr lang="en-US" altLang="ko-KR" sz="1600" dirty="0">
                <a:latin typeface="KoddiUD 온고딕 Regular" panose="020B0503000000000000" pitchFamily="34" charset="-127"/>
                <a:ea typeface="KoddiUD 온고딕 Regular" panose="020B0503000000000000" pitchFamily="34" charset="-127"/>
              </a:rPr>
              <a:t>, 5</a:t>
            </a:r>
            <a:r>
              <a:rPr lang="ko-KR" altLang="en-US" sz="1600" dirty="0">
                <a:latin typeface="KoddiUD 온고딕 Regular" panose="020B0503000000000000" pitchFamily="34" charset="-127"/>
                <a:ea typeface="KoddiUD 온고딕 Regular" panose="020B0503000000000000" pitchFamily="34" charset="-127"/>
              </a:rPr>
              <a:t>가지 솔루션 </a:t>
            </a:r>
            <a:r>
              <a:rPr lang="en-US" altLang="ko-KR" sz="1600" dirty="0">
                <a:latin typeface="KoddiUD 온고딕 Regular" panose="020B0503000000000000" pitchFamily="34" charset="-127"/>
                <a:ea typeface="KoddiUD 온고딕 Regular" panose="020B0503000000000000" pitchFamily="34" charset="-127"/>
              </a:rPr>
              <a:t>CE</a:t>
            </a:r>
            <a:r>
              <a:rPr lang="ko-KR" altLang="en-US" sz="1600" dirty="0">
                <a:latin typeface="KoddiUD 온고딕 Regular" panose="020B0503000000000000" pitchFamily="34" charset="-127"/>
                <a:ea typeface="KoddiUD 온고딕 Regular" panose="020B0503000000000000" pitchFamily="34" charset="-127"/>
              </a:rPr>
              <a:t>인증 획득</a:t>
            </a:r>
            <a:endParaRPr lang="en-US" altLang="ko-KR" sz="1600" dirty="0">
              <a:latin typeface="KoddiUD 온고딕 Regular" panose="020B0503000000000000" pitchFamily="34" charset="-127"/>
              <a:ea typeface="KoddiUD 온고딕 Regular" panose="020B0503000000000000" pitchFamily="34" charset="-127"/>
            </a:endParaRPr>
          </a:p>
        </p:txBody>
      </p:sp>
      <p:pic>
        <p:nvPicPr>
          <p:cNvPr id="5" name="그림 4">
            <a:extLst>
              <a:ext uri="{FF2B5EF4-FFF2-40B4-BE49-F238E27FC236}">
                <a16:creationId xmlns:a16="http://schemas.microsoft.com/office/drawing/2014/main" id="{D50776F8-0772-41B0-8C24-D6028B8371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401581" y="4343400"/>
            <a:ext cx="603412" cy="603412"/>
          </a:xfrm>
          <a:prstGeom prst="rect">
            <a:avLst/>
          </a:prstGeom>
        </p:spPr>
      </p:pic>
      <p:sp>
        <p:nvSpPr>
          <p:cNvPr id="8" name="TextBox 7">
            <a:extLst>
              <a:ext uri="{FF2B5EF4-FFF2-40B4-BE49-F238E27FC236}">
                <a16:creationId xmlns:a16="http://schemas.microsoft.com/office/drawing/2014/main" id="{F84B9763-3683-44FC-8D45-AF34C27021FD}"/>
              </a:ext>
            </a:extLst>
          </p:cNvPr>
          <p:cNvSpPr txBox="1"/>
          <p:nvPr/>
        </p:nvSpPr>
        <p:spPr>
          <a:xfrm>
            <a:off x="6400800" y="5559623"/>
            <a:ext cx="2635658" cy="307777"/>
          </a:xfrm>
          <a:prstGeom prst="rect">
            <a:avLst/>
          </a:prstGeom>
          <a:noFill/>
        </p:spPr>
        <p:txBody>
          <a:bodyPr wrap="none" rtlCol="0">
            <a:spAutoFit/>
          </a:bodyPr>
          <a:lstStyle/>
          <a:p>
            <a:r>
              <a:rPr lang="ko-KR" altLang="en-US" sz="1400" dirty="0">
                <a:latin typeface="Pretendard Light" panose="02000403000000020004" pitchFamily="50" charset="-127"/>
                <a:ea typeface="Pretendard Light" panose="02000403000000020004" pitchFamily="50" charset="-127"/>
                <a:cs typeface="Pretendard Light" panose="02000403000000020004" pitchFamily="50" charset="-127"/>
              </a:rPr>
              <a:t>국내 </a:t>
            </a:r>
            <a:r>
              <a:rPr lang="en-US" altLang="ko-KR" sz="1400" dirty="0">
                <a:solidFill>
                  <a:srgbClr val="1EBDBE"/>
                </a:solidFill>
                <a:latin typeface="Pretendard Light" panose="02000403000000020004" pitchFamily="50" charset="-127"/>
                <a:ea typeface="Pretendard Light" panose="02000403000000020004" pitchFamily="50" charset="-127"/>
                <a:cs typeface="Pretendard Light" panose="02000403000000020004" pitchFamily="50" charset="-127"/>
              </a:rPr>
              <a:t>1</a:t>
            </a:r>
            <a:r>
              <a:rPr lang="ko-KR" altLang="en-US" sz="1400" dirty="0">
                <a:solidFill>
                  <a:srgbClr val="1EBDBE"/>
                </a:solidFill>
                <a:latin typeface="Pretendard Light" panose="02000403000000020004" pitchFamily="50" charset="-127"/>
                <a:ea typeface="Pretendard Light" panose="02000403000000020004" pitchFamily="50" charset="-127"/>
                <a:cs typeface="Pretendard Light" panose="02000403000000020004" pitchFamily="50" charset="-127"/>
              </a:rPr>
              <a:t>호</a:t>
            </a:r>
            <a:r>
              <a:rPr lang="ko-KR" altLang="en-US" sz="1400" dirty="0">
                <a:latin typeface="Pretendard Light" panose="02000403000000020004" pitchFamily="50" charset="-127"/>
                <a:ea typeface="Pretendard Light" panose="02000403000000020004" pitchFamily="50" charset="-127"/>
                <a:cs typeface="Pretendard Light" panose="02000403000000020004" pitchFamily="50" charset="-127"/>
              </a:rPr>
              <a:t> 혁신의료기기</a:t>
            </a:r>
            <a:r>
              <a:rPr lang="en-US" altLang="ko-KR" sz="1400" dirty="0">
                <a:latin typeface="Pretendard Light" panose="02000403000000020004" pitchFamily="50" charset="-127"/>
                <a:ea typeface="Pretendard Light" panose="02000403000000020004" pitchFamily="50" charset="-127"/>
                <a:cs typeface="Pretendard Light" panose="02000403000000020004" pitchFamily="50" charset="-127"/>
              </a:rPr>
              <a:t>SW</a:t>
            </a:r>
            <a:r>
              <a:rPr lang="ko-KR" altLang="en-US" sz="1400" dirty="0">
                <a:latin typeface="Pretendard Light" panose="02000403000000020004" pitchFamily="50" charset="-127"/>
                <a:ea typeface="Pretendard Light" panose="02000403000000020004" pitchFamily="50" charset="-127"/>
                <a:cs typeface="Pretendard Light" panose="02000403000000020004" pitchFamily="50" charset="-127"/>
              </a:rPr>
              <a:t>제조기업</a:t>
            </a:r>
          </a:p>
        </p:txBody>
      </p:sp>
      <p:pic>
        <p:nvPicPr>
          <p:cNvPr id="10" name="그림 9">
            <a:extLst>
              <a:ext uri="{FF2B5EF4-FFF2-40B4-BE49-F238E27FC236}">
                <a16:creationId xmlns:a16="http://schemas.microsoft.com/office/drawing/2014/main" id="{C9A75092-1195-4AD2-9450-F5B3D22AB80F}"/>
              </a:ext>
            </a:extLst>
          </p:cNvPr>
          <p:cNvPicPr>
            <a:picLocks noChangeAspect="1"/>
          </p:cNvPicPr>
          <p:nvPr/>
        </p:nvPicPr>
        <p:blipFill>
          <a:blip r:embed="rId6"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6019800" y="5231341"/>
            <a:ext cx="188400" cy="188400"/>
          </a:xfrm>
          <a:prstGeom prst="rect">
            <a:avLst/>
          </a:prstGeom>
        </p:spPr>
      </p:pic>
      <p:pic>
        <p:nvPicPr>
          <p:cNvPr id="37" name="그림 36">
            <a:extLst>
              <a:ext uri="{FF2B5EF4-FFF2-40B4-BE49-F238E27FC236}">
                <a16:creationId xmlns:a16="http://schemas.microsoft.com/office/drawing/2014/main" id="{FE654C23-9D08-4D7D-9C5E-660652984196}"/>
              </a:ext>
            </a:extLst>
          </p:cNvPr>
          <p:cNvPicPr>
            <a:picLocks noChangeAspect="1"/>
          </p:cNvPicPr>
          <p:nvPr/>
        </p:nvPicPr>
        <p:blipFill>
          <a:blip r:embed="rId6"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6019800" y="5607283"/>
            <a:ext cx="188400" cy="188400"/>
          </a:xfrm>
          <a:prstGeom prst="rect">
            <a:avLst/>
          </a:prstGeom>
        </p:spPr>
      </p:pic>
      <p:pic>
        <p:nvPicPr>
          <p:cNvPr id="38" name="그림 37">
            <a:extLst>
              <a:ext uri="{FF2B5EF4-FFF2-40B4-BE49-F238E27FC236}">
                <a16:creationId xmlns:a16="http://schemas.microsoft.com/office/drawing/2014/main" id="{570B8217-C833-4DF8-9DFE-3FA4B56991CA}"/>
              </a:ext>
            </a:extLst>
          </p:cNvPr>
          <p:cNvPicPr>
            <a:picLocks noChangeAspect="1"/>
          </p:cNvPicPr>
          <p:nvPr/>
        </p:nvPicPr>
        <p:blipFill>
          <a:blip r:embed="rId6"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6019800" y="5983225"/>
            <a:ext cx="188400" cy="188400"/>
          </a:xfrm>
          <a:prstGeom prst="rect">
            <a:avLst/>
          </a:prstGeom>
        </p:spPr>
      </p:pic>
      <p:sp>
        <p:nvSpPr>
          <p:cNvPr id="39" name="TextBox 38">
            <a:extLst>
              <a:ext uri="{FF2B5EF4-FFF2-40B4-BE49-F238E27FC236}">
                <a16:creationId xmlns:a16="http://schemas.microsoft.com/office/drawing/2014/main" id="{AFB058FA-43F8-4B41-B411-A9A797D7EE6F}"/>
              </a:ext>
            </a:extLst>
          </p:cNvPr>
          <p:cNvSpPr txBox="1"/>
          <p:nvPr/>
        </p:nvSpPr>
        <p:spPr>
          <a:xfrm>
            <a:off x="6400800" y="5923536"/>
            <a:ext cx="2255746" cy="307777"/>
          </a:xfrm>
          <a:prstGeom prst="rect">
            <a:avLst/>
          </a:prstGeom>
          <a:noFill/>
        </p:spPr>
        <p:txBody>
          <a:bodyPr wrap="none" rtlCol="0">
            <a:spAutoFit/>
          </a:bodyPr>
          <a:lstStyle/>
          <a:p>
            <a:r>
              <a:rPr lang="ko-KR" altLang="en-US" sz="1400" dirty="0">
                <a:latin typeface="Pretendard Light" panose="02000403000000020004" pitchFamily="50" charset="-127"/>
                <a:ea typeface="Pretendard Light" panose="02000403000000020004" pitchFamily="50" charset="-127"/>
                <a:cs typeface="Pretendard Light" panose="02000403000000020004" pitchFamily="50" charset="-127"/>
              </a:rPr>
              <a:t>국내 </a:t>
            </a:r>
            <a:r>
              <a:rPr lang="en-US" altLang="ko-KR" sz="1400" dirty="0">
                <a:solidFill>
                  <a:srgbClr val="1EBDBE"/>
                </a:solidFill>
                <a:latin typeface="Pretendard Light" panose="02000403000000020004" pitchFamily="50" charset="-127"/>
                <a:ea typeface="Pretendard Light" panose="02000403000000020004" pitchFamily="50" charset="-127"/>
                <a:cs typeface="Pretendard Light" panose="02000403000000020004" pitchFamily="50" charset="-127"/>
              </a:rPr>
              <a:t>1</a:t>
            </a:r>
            <a:r>
              <a:rPr lang="ko-KR" altLang="en-US" sz="1400" dirty="0">
                <a:solidFill>
                  <a:srgbClr val="1EBDBE"/>
                </a:solidFill>
                <a:latin typeface="Pretendard Light" panose="02000403000000020004" pitchFamily="50" charset="-127"/>
                <a:ea typeface="Pretendard Light" panose="02000403000000020004" pitchFamily="50" charset="-127"/>
                <a:cs typeface="Pretendard Light" panose="02000403000000020004" pitchFamily="50" charset="-127"/>
              </a:rPr>
              <a:t>차</a:t>
            </a:r>
            <a:r>
              <a:rPr lang="ko-KR" altLang="en-US" sz="1400" dirty="0">
                <a:latin typeface="Pretendard Light" panose="02000403000000020004" pitchFamily="50" charset="-127"/>
                <a:ea typeface="Pretendard Light" panose="02000403000000020004" pitchFamily="50" charset="-127"/>
                <a:cs typeface="Pretendard Light" panose="02000403000000020004" pitchFamily="50" charset="-127"/>
              </a:rPr>
              <a:t> 혁신형 의료기기기업</a:t>
            </a:r>
          </a:p>
        </p:txBody>
      </p:sp>
    </p:spTree>
    <p:extLst>
      <p:ext uri="{BB962C8B-B14F-4D97-AF65-F5344CB8AC3E}">
        <p14:creationId xmlns:p14="http://schemas.microsoft.com/office/powerpoint/2010/main" val="2374152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8BF408CF-CA40-4484-8295-7ACA8DF83564}"/>
              </a:ext>
            </a:extLst>
          </p:cNvPr>
          <p:cNvSpPr txBox="1">
            <a:spLocks/>
          </p:cNvSpPr>
          <p:nvPr/>
        </p:nvSpPr>
        <p:spPr>
          <a:xfrm>
            <a:off x="8788400" y="161520"/>
            <a:ext cx="3403600" cy="715961"/>
          </a:xfrm>
          <a:prstGeom prst="rect">
            <a:avLst/>
          </a:prstGeom>
        </p:spPr>
        <p:txBody>
          <a:bodyPr anchor="ctr">
            <a:normAutofit/>
          </a:bodyPr>
          <a:lstStyle>
            <a:lvl1pPr algn="l" defTabSz="1218845" rtl="0" eaLnBrk="1" latinLnBrk="0" hangingPunct="1">
              <a:spcBef>
                <a:spcPct val="0"/>
              </a:spcBef>
              <a:buNone/>
              <a:defRPr sz="3199" kern="1200">
                <a:solidFill>
                  <a:schemeClr val="tx1">
                    <a:lumMod val="65000"/>
                    <a:lumOff val="35000"/>
                  </a:schemeClr>
                </a:solidFill>
                <a:latin typeface="+mj-lt"/>
                <a:ea typeface="+mj-ea"/>
                <a:cs typeface="+mj-cs"/>
              </a:defRPr>
            </a:lvl1pPr>
          </a:lstStyle>
          <a:p>
            <a:pPr algn="ctr"/>
            <a:r>
              <a:rPr lang="en-US" sz="2000" b="1" dirty="0">
                <a:solidFill>
                  <a:schemeClr val="bg1"/>
                </a:solidFill>
                <a:latin typeface="Arial" panose="020B0604020202020204" pitchFamily="34" charset="0"/>
                <a:cs typeface="Arial" panose="020B0604020202020204" pitchFamily="34" charset="0"/>
              </a:rPr>
              <a:t>Title </a:t>
            </a:r>
            <a:r>
              <a:rPr lang="en-US" sz="2000" dirty="0">
                <a:solidFill>
                  <a:schemeClr val="bg1"/>
                </a:solidFill>
                <a:latin typeface="Arial" panose="020B0604020202020204" pitchFamily="34" charset="0"/>
                <a:cs typeface="Arial" panose="020B0604020202020204" pitchFamily="34" charset="0"/>
              </a:rPr>
              <a:t>| </a:t>
            </a:r>
            <a:r>
              <a:rPr lang="en-US" sz="2000" b="1" dirty="0">
                <a:solidFill>
                  <a:schemeClr val="bg1"/>
                </a:solidFill>
                <a:latin typeface="Arial" panose="020B0604020202020204" pitchFamily="34" charset="0"/>
                <a:cs typeface="Arial" panose="020B0604020202020204" pitchFamily="34" charset="0"/>
              </a:rPr>
              <a:t>1. About VUNO</a:t>
            </a:r>
          </a:p>
        </p:txBody>
      </p:sp>
      <p:pic>
        <p:nvPicPr>
          <p:cNvPr id="4" name="그림 3">
            <a:extLst>
              <a:ext uri="{FF2B5EF4-FFF2-40B4-BE49-F238E27FC236}">
                <a16:creationId xmlns:a16="http://schemas.microsoft.com/office/drawing/2014/main" id="{A47D565F-2561-483D-A7C2-EB20BAD078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77299" y="2903821"/>
            <a:ext cx="3111500" cy="3111500"/>
          </a:xfrm>
          <a:prstGeom prst="rect">
            <a:avLst/>
          </a:prstGeom>
        </p:spPr>
      </p:pic>
      <p:sp>
        <p:nvSpPr>
          <p:cNvPr id="25" name="TextBox 24">
            <a:extLst>
              <a:ext uri="{FF2B5EF4-FFF2-40B4-BE49-F238E27FC236}">
                <a16:creationId xmlns:a16="http://schemas.microsoft.com/office/drawing/2014/main" id="{88910C0A-092A-46D9-BA6B-6D04D5215FA9}"/>
              </a:ext>
            </a:extLst>
          </p:cNvPr>
          <p:cNvSpPr txBox="1"/>
          <p:nvPr/>
        </p:nvSpPr>
        <p:spPr>
          <a:xfrm>
            <a:off x="152400" y="1397913"/>
            <a:ext cx="5715000" cy="400110"/>
          </a:xfrm>
          <a:prstGeom prst="rect">
            <a:avLst/>
          </a:prstGeom>
          <a:solidFill>
            <a:srgbClr val="0E1A2A"/>
          </a:solidFill>
          <a:ln>
            <a:solidFill>
              <a:schemeClr val="accent1">
                <a:shade val="50000"/>
              </a:schemeClr>
            </a:solidFill>
          </a:ln>
        </p:spPr>
        <p:txBody>
          <a:bodyPr wrap="square" rtlCol="0">
            <a:spAutoFit/>
          </a:bodyPr>
          <a:lstStyle/>
          <a:p>
            <a:pPr algn="ctr"/>
            <a:r>
              <a:rPr lang="en-US" altLang="ko-KR" sz="2000" dirty="0">
                <a:solidFill>
                  <a:schemeClr val="bg1"/>
                </a:solidFill>
                <a:latin typeface="KoddiUD 온고딕 Bold" panose="020B0803000000000000" pitchFamily="34" charset="-127"/>
                <a:ea typeface="KoddiUD 온고딕 Bold" panose="020B0803000000000000" pitchFamily="34" charset="-127"/>
              </a:rPr>
              <a:t>Location</a:t>
            </a:r>
            <a:endParaRPr lang="ko-KR" altLang="en-US" sz="2000" dirty="0">
              <a:solidFill>
                <a:schemeClr val="bg1"/>
              </a:solidFill>
              <a:latin typeface="KoddiUD 온고딕 Bold" panose="020B0803000000000000" pitchFamily="34" charset="-127"/>
              <a:ea typeface="KoddiUD 온고딕 Bold" panose="020B0803000000000000" pitchFamily="34" charset="-127"/>
            </a:endParaRPr>
          </a:p>
        </p:txBody>
      </p:sp>
      <p:sp>
        <p:nvSpPr>
          <p:cNvPr id="26" name="TextBox 25">
            <a:extLst>
              <a:ext uri="{FF2B5EF4-FFF2-40B4-BE49-F238E27FC236}">
                <a16:creationId xmlns:a16="http://schemas.microsoft.com/office/drawing/2014/main" id="{D6513EBC-F793-4C85-AB97-AA671A62B6A6}"/>
              </a:ext>
            </a:extLst>
          </p:cNvPr>
          <p:cNvSpPr txBox="1"/>
          <p:nvPr/>
        </p:nvSpPr>
        <p:spPr>
          <a:xfrm>
            <a:off x="6096000" y="1397913"/>
            <a:ext cx="5842000" cy="400110"/>
          </a:xfrm>
          <a:prstGeom prst="rect">
            <a:avLst/>
          </a:prstGeom>
          <a:solidFill>
            <a:srgbClr val="0E1A2A"/>
          </a:solidFill>
          <a:ln>
            <a:solidFill>
              <a:schemeClr val="accent1">
                <a:shade val="50000"/>
              </a:schemeClr>
            </a:solidFill>
          </a:ln>
        </p:spPr>
        <p:txBody>
          <a:bodyPr wrap="square" rtlCol="0">
            <a:spAutoFit/>
          </a:bodyPr>
          <a:lstStyle/>
          <a:p>
            <a:pPr algn="ctr"/>
            <a:r>
              <a:rPr lang="en-US" altLang="ko-KR" sz="2000" dirty="0">
                <a:solidFill>
                  <a:schemeClr val="bg1"/>
                </a:solidFill>
                <a:latin typeface="KoddiUD 온고딕 Bold" panose="020B0803000000000000" pitchFamily="34" charset="-127"/>
                <a:ea typeface="KoddiUD 온고딕 Bold" panose="020B0803000000000000" pitchFamily="34" charset="-127"/>
              </a:rPr>
              <a:t>VUNO</a:t>
            </a:r>
            <a:r>
              <a:rPr lang="ko-KR" altLang="en-US" sz="2000" dirty="0">
                <a:solidFill>
                  <a:schemeClr val="bg1"/>
                </a:solidFill>
                <a:latin typeface="KoddiUD 온고딕 Bold" panose="020B0803000000000000" pitchFamily="34" charset="-127"/>
                <a:ea typeface="KoddiUD 온고딕 Bold" panose="020B0803000000000000" pitchFamily="34" charset="-127"/>
              </a:rPr>
              <a:t> 웹사이트 </a:t>
            </a:r>
            <a:r>
              <a:rPr lang="en-US" altLang="ko-KR" sz="2000" dirty="0">
                <a:solidFill>
                  <a:schemeClr val="bg1"/>
                </a:solidFill>
                <a:latin typeface="KoddiUD 온고딕 Bold" panose="020B0803000000000000" pitchFamily="34" charset="-127"/>
                <a:ea typeface="KoddiUD 온고딕 Bold" panose="020B0803000000000000" pitchFamily="34" charset="-127"/>
              </a:rPr>
              <a:t>URL QR</a:t>
            </a:r>
            <a:r>
              <a:rPr lang="ko-KR" altLang="en-US" sz="2000" dirty="0">
                <a:solidFill>
                  <a:schemeClr val="bg1"/>
                </a:solidFill>
                <a:latin typeface="KoddiUD 온고딕 Bold" panose="020B0803000000000000" pitchFamily="34" charset="-127"/>
                <a:ea typeface="KoddiUD 온고딕 Bold" panose="020B0803000000000000" pitchFamily="34" charset="-127"/>
              </a:rPr>
              <a:t>코드</a:t>
            </a:r>
          </a:p>
        </p:txBody>
      </p:sp>
      <p:graphicFrame>
        <p:nvGraphicFramePr>
          <p:cNvPr id="28" name="표 2">
            <a:extLst>
              <a:ext uri="{FF2B5EF4-FFF2-40B4-BE49-F238E27FC236}">
                <a16:creationId xmlns:a16="http://schemas.microsoft.com/office/drawing/2014/main" id="{46C6C50A-F57A-4C9A-BD0B-7A7C8483A6D2}"/>
              </a:ext>
            </a:extLst>
          </p:cNvPr>
          <p:cNvGraphicFramePr>
            <a:graphicFrameLocks noGrp="1"/>
          </p:cNvGraphicFramePr>
          <p:nvPr>
            <p:extLst>
              <p:ext uri="{D42A27DB-BD31-4B8C-83A1-F6EECF244321}">
                <p14:modId xmlns:p14="http://schemas.microsoft.com/office/powerpoint/2010/main" val="1923912178"/>
              </p:ext>
            </p:extLst>
          </p:nvPr>
        </p:nvGraphicFramePr>
        <p:xfrm>
          <a:off x="165101" y="1980104"/>
          <a:ext cx="5715000" cy="703072"/>
        </p:xfrm>
        <a:graphic>
          <a:graphicData uri="http://schemas.openxmlformats.org/drawingml/2006/table">
            <a:tbl>
              <a:tblPr firstRow="1" bandRow="1">
                <a:tableStyleId>{5C22544A-7EE6-4342-B048-85BDC9FD1C3A}</a:tableStyleId>
              </a:tblPr>
              <a:tblGrid>
                <a:gridCol w="5715000">
                  <a:extLst>
                    <a:ext uri="{9D8B030D-6E8A-4147-A177-3AD203B41FA5}">
                      <a16:colId xmlns:a16="http://schemas.microsoft.com/office/drawing/2014/main" val="1347318230"/>
                    </a:ext>
                  </a:extLst>
                </a:gridCol>
              </a:tblGrid>
              <a:tr h="507424">
                <a:tc>
                  <a:txBody>
                    <a:bodyPr/>
                    <a:lstStyle/>
                    <a:p>
                      <a:pPr algn="ctr" latinLnBrk="1">
                        <a:lnSpc>
                          <a:spcPct val="150000"/>
                        </a:lnSpc>
                      </a:pPr>
                      <a:r>
                        <a:rPr lang="ko-KR" altLang="en-US"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서울시 서초구 강남대로 </a:t>
                      </a:r>
                      <a:r>
                        <a:rPr lang="en-US" altLang="ko-KR"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479, </a:t>
                      </a:r>
                      <a:r>
                        <a:rPr lang="ko-KR" altLang="en-US" sz="1400" b="0" dirty="0" err="1">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신논현타워</a:t>
                      </a:r>
                      <a:r>
                        <a:rPr lang="ko-KR" altLang="en-US"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 </a:t>
                      </a:r>
                      <a:r>
                        <a:rPr lang="en-US" altLang="ko-KR"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9F (</a:t>
                      </a:r>
                      <a:r>
                        <a:rPr lang="ko-KR" altLang="en-US"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반포동</a:t>
                      </a:r>
                      <a:r>
                        <a:rPr lang="en-US" altLang="ko-KR"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br>
                        <a:rPr lang="en-US" altLang="ko-KR"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br>
                      <a:r>
                        <a:rPr lang="en-US" altLang="ko-KR"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1400" b="0" dirty="0" err="1">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신논현역</a:t>
                      </a:r>
                      <a:r>
                        <a:rPr lang="ko-KR" altLang="en-US"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 </a:t>
                      </a:r>
                      <a:r>
                        <a:rPr lang="en-US" altLang="ko-KR"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2</a:t>
                      </a:r>
                      <a:r>
                        <a:rPr lang="ko-KR" altLang="en-US"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번 출구 도보 </a:t>
                      </a:r>
                      <a:r>
                        <a:rPr lang="en-US" altLang="ko-KR"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1</a:t>
                      </a:r>
                      <a:r>
                        <a:rPr lang="ko-KR" altLang="en-US"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분 거리</a:t>
                      </a:r>
                      <a:r>
                        <a:rPr lang="en-US" altLang="ko-KR"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endParaRPr lang="ko-KR" altLang="en-US"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67001786"/>
                  </a:ext>
                </a:extLst>
              </a:tr>
            </a:tbl>
          </a:graphicData>
        </a:graphic>
      </p:graphicFrame>
      <p:pic>
        <p:nvPicPr>
          <p:cNvPr id="11" name="그림 10">
            <a:extLst>
              <a:ext uri="{FF2B5EF4-FFF2-40B4-BE49-F238E27FC236}">
                <a16:creationId xmlns:a16="http://schemas.microsoft.com/office/drawing/2014/main" id="{252E0CC0-7E38-4A54-9861-3F7D1515F2D4}"/>
              </a:ext>
            </a:extLst>
          </p:cNvPr>
          <p:cNvPicPr>
            <a:picLocks noChangeAspect="1"/>
          </p:cNvPicPr>
          <p:nvPr/>
        </p:nvPicPr>
        <p:blipFill>
          <a:blip r:embed="rId3"/>
          <a:stretch>
            <a:fillRect/>
          </a:stretch>
        </p:blipFill>
        <p:spPr>
          <a:xfrm>
            <a:off x="165101" y="2916521"/>
            <a:ext cx="5715000" cy="3636679"/>
          </a:xfrm>
          <a:prstGeom prst="rect">
            <a:avLst/>
          </a:prstGeom>
        </p:spPr>
      </p:pic>
      <p:graphicFrame>
        <p:nvGraphicFramePr>
          <p:cNvPr id="33" name="표 2">
            <a:extLst>
              <a:ext uri="{FF2B5EF4-FFF2-40B4-BE49-F238E27FC236}">
                <a16:creationId xmlns:a16="http://schemas.microsoft.com/office/drawing/2014/main" id="{38292542-1AA8-49D6-968F-71C0B2AA0221}"/>
              </a:ext>
            </a:extLst>
          </p:cNvPr>
          <p:cNvGraphicFramePr>
            <a:graphicFrameLocks noGrp="1"/>
          </p:cNvGraphicFramePr>
          <p:nvPr>
            <p:extLst>
              <p:ext uri="{D42A27DB-BD31-4B8C-83A1-F6EECF244321}">
                <p14:modId xmlns:p14="http://schemas.microsoft.com/office/powerpoint/2010/main" val="3024693983"/>
              </p:ext>
            </p:extLst>
          </p:nvPr>
        </p:nvGraphicFramePr>
        <p:xfrm>
          <a:off x="6096000" y="1980024"/>
          <a:ext cx="2895600" cy="703072"/>
        </p:xfrm>
        <a:graphic>
          <a:graphicData uri="http://schemas.openxmlformats.org/drawingml/2006/table">
            <a:tbl>
              <a:tblPr firstRow="1" bandRow="1">
                <a:tableStyleId>{5C22544A-7EE6-4342-B048-85BDC9FD1C3A}</a:tableStyleId>
              </a:tblPr>
              <a:tblGrid>
                <a:gridCol w="2895600">
                  <a:extLst>
                    <a:ext uri="{9D8B030D-6E8A-4147-A177-3AD203B41FA5}">
                      <a16:colId xmlns:a16="http://schemas.microsoft.com/office/drawing/2014/main" val="1347318230"/>
                    </a:ext>
                  </a:extLst>
                </a:gridCol>
              </a:tblGrid>
              <a:tr h="703072">
                <a:tc>
                  <a:txBody>
                    <a:bodyPr/>
                    <a:lstStyle/>
                    <a:p>
                      <a:pPr algn="ctr" latinLnBrk="1">
                        <a:lnSpc>
                          <a:spcPct val="150000"/>
                        </a:lnSpc>
                      </a:pPr>
                      <a:r>
                        <a:rPr lang="ko-KR" altLang="en-US" sz="1400" b="0" dirty="0" err="1">
                          <a:solidFill>
                            <a:schemeClr val="tx1"/>
                          </a:solidFill>
                          <a:latin typeface="KoddiUD 온고딕 Regular" panose="020B0503000000000000" pitchFamily="34" charset="-127"/>
                          <a:ea typeface="KoddiUD 온고딕 Regular" panose="020B0503000000000000" pitchFamily="34" charset="-127"/>
                        </a:rPr>
                        <a:t>뷰노</a:t>
                      </a:r>
                      <a:r>
                        <a:rPr lang="ko-KR" altLang="en-US" sz="1400" b="0" dirty="0">
                          <a:solidFill>
                            <a:schemeClr val="tx1"/>
                          </a:solidFill>
                          <a:latin typeface="KoddiUD 온고딕 Regular" panose="020B0503000000000000" pitchFamily="34" charset="-127"/>
                          <a:ea typeface="KoddiUD 온고딕 Regular" panose="020B0503000000000000" pitchFamily="34" charset="-127"/>
                        </a:rPr>
                        <a:t> 메인 홈페이지</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67001786"/>
                  </a:ext>
                </a:extLst>
              </a:tr>
            </a:tbl>
          </a:graphicData>
        </a:graphic>
      </p:graphicFrame>
      <p:graphicFrame>
        <p:nvGraphicFramePr>
          <p:cNvPr id="34" name="표 2">
            <a:extLst>
              <a:ext uri="{FF2B5EF4-FFF2-40B4-BE49-F238E27FC236}">
                <a16:creationId xmlns:a16="http://schemas.microsoft.com/office/drawing/2014/main" id="{4245C782-61CA-48CE-90B3-A23F43CAE10C}"/>
              </a:ext>
            </a:extLst>
          </p:cNvPr>
          <p:cNvGraphicFramePr>
            <a:graphicFrameLocks noGrp="1"/>
          </p:cNvGraphicFramePr>
          <p:nvPr>
            <p:extLst>
              <p:ext uri="{D42A27DB-BD31-4B8C-83A1-F6EECF244321}">
                <p14:modId xmlns:p14="http://schemas.microsoft.com/office/powerpoint/2010/main" val="2520093512"/>
              </p:ext>
            </p:extLst>
          </p:nvPr>
        </p:nvGraphicFramePr>
        <p:xfrm>
          <a:off x="9042400" y="1980024"/>
          <a:ext cx="2895600" cy="703152"/>
        </p:xfrm>
        <a:graphic>
          <a:graphicData uri="http://schemas.openxmlformats.org/drawingml/2006/table">
            <a:tbl>
              <a:tblPr firstRow="1" bandRow="1">
                <a:tableStyleId>{5C22544A-7EE6-4342-B048-85BDC9FD1C3A}</a:tableStyleId>
              </a:tblPr>
              <a:tblGrid>
                <a:gridCol w="2895600">
                  <a:extLst>
                    <a:ext uri="{9D8B030D-6E8A-4147-A177-3AD203B41FA5}">
                      <a16:colId xmlns:a16="http://schemas.microsoft.com/office/drawing/2014/main" val="1347318230"/>
                    </a:ext>
                  </a:extLst>
                </a:gridCol>
              </a:tblGrid>
              <a:tr h="703152">
                <a:tc>
                  <a:txBody>
                    <a:bodyPr/>
                    <a:lstStyle/>
                    <a:p>
                      <a:pPr algn="ctr" latinLnBrk="1">
                        <a:lnSpc>
                          <a:spcPct val="150000"/>
                        </a:lnSpc>
                      </a:pPr>
                      <a:r>
                        <a:rPr lang="ko-KR" altLang="en-US" sz="1400" b="0" dirty="0" err="1">
                          <a:solidFill>
                            <a:schemeClr val="tx1"/>
                          </a:solidFill>
                          <a:latin typeface="KoddiUD 온고딕 Regular" panose="020B0503000000000000" pitchFamily="34" charset="-127"/>
                          <a:ea typeface="KoddiUD 온고딕 Regular" panose="020B0503000000000000" pitchFamily="34" charset="-127"/>
                        </a:rPr>
                        <a:t>뷰노</a:t>
                      </a:r>
                      <a:r>
                        <a:rPr lang="en-US" altLang="ko-KR" sz="1400" b="0" dirty="0">
                          <a:solidFill>
                            <a:schemeClr val="tx1"/>
                          </a:solidFill>
                          <a:latin typeface="KoddiUD 온고딕 Regular" panose="020B0503000000000000" pitchFamily="34" charset="-127"/>
                          <a:ea typeface="KoddiUD 온고딕 Regular" panose="020B0503000000000000" pitchFamily="34" charset="-127"/>
                        </a:rPr>
                        <a:t> </a:t>
                      </a:r>
                      <a:r>
                        <a:rPr lang="ko-KR" altLang="en-US" sz="1400" b="0" dirty="0">
                          <a:solidFill>
                            <a:schemeClr val="tx1"/>
                          </a:solidFill>
                          <a:latin typeface="KoddiUD 온고딕 Regular" panose="020B0503000000000000" pitchFamily="34" charset="-127"/>
                          <a:ea typeface="KoddiUD 온고딕 Regular" panose="020B0503000000000000" pitchFamily="34" charset="-127"/>
                        </a:rPr>
                        <a:t>채용 홈페이지</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67001786"/>
                  </a:ext>
                </a:extLst>
              </a:tr>
            </a:tbl>
          </a:graphicData>
        </a:graphic>
      </p:graphicFrame>
      <p:pic>
        <p:nvPicPr>
          <p:cNvPr id="35" name="그림 34">
            <a:extLst>
              <a:ext uri="{FF2B5EF4-FFF2-40B4-BE49-F238E27FC236}">
                <a16:creationId xmlns:a16="http://schemas.microsoft.com/office/drawing/2014/main" id="{54308ACD-9F50-4A65-8CF2-3880746FD5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34450" y="3070792"/>
            <a:ext cx="3111500" cy="3111500"/>
          </a:xfrm>
          <a:prstGeom prst="rect">
            <a:avLst/>
          </a:prstGeom>
        </p:spPr>
      </p:pic>
      <p:pic>
        <p:nvPicPr>
          <p:cNvPr id="13" name="그림 12">
            <a:extLst>
              <a:ext uri="{FF2B5EF4-FFF2-40B4-BE49-F238E27FC236}">
                <a16:creationId xmlns:a16="http://schemas.microsoft.com/office/drawing/2014/main" id="{C91FCB5B-A2AD-4D99-9684-00E88FA112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83300" y="3056221"/>
            <a:ext cx="3111500" cy="3111500"/>
          </a:xfrm>
          <a:prstGeom prst="rect">
            <a:avLst/>
          </a:prstGeom>
        </p:spPr>
      </p:pic>
    </p:spTree>
    <p:extLst>
      <p:ext uri="{BB962C8B-B14F-4D97-AF65-F5344CB8AC3E}">
        <p14:creationId xmlns:p14="http://schemas.microsoft.com/office/powerpoint/2010/main" val="324732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8BF408CF-CA40-4484-8295-7ACA8DF83564}"/>
              </a:ext>
            </a:extLst>
          </p:cNvPr>
          <p:cNvSpPr txBox="1">
            <a:spLocks/>
          </p:cNvSpPr>
          <p:nvPr/>
        </p:nvSpPr>
        <p:spPr>
          <a:xfrm>
            <a:off x="8788400" y="161520"/>
            <a:ext cx="3403600" cy="715961"/>
          </a:xfrm>
          <a:prstGeom prst="rect">
            <a:avLst/>
          </a:prstGeom>
        </p:spPr>
        <p:txBody>
          <a:bodyPr anchor="ctr">
            <a:normAutofit/>
          </a:bodyPr>
          <a:lstStyle>
            <a:lvl1pPr algn="l" defTabSz="1218845" rtl="0" eaLnBrk="1" latinLnBrk="0" hangingPunct="1">
              <a:spcBef>
                <a:spcPct val="0"/>
              </a:spcBef>
              <a:buNone/>
              <a:defRPr sz="3199" kern="1200">
                <a:solidFill>
                  <a:schemeClr val="tx1">
                    <a:lumMod val="65000"/>
                    <a:lumOff val="35000"/>
                  </a:schemeClr>
                </a:solidFill>
                <a:latin typeface="+mj-lt"/>
                <a:ea typeface="+mj-ea"/>
                <a:cs typeface="+mj-cs"/>
              </a:defRPr>
            </a:lvl1pPr>
          </a:lstStyle>
          <a:p>
            <a:pPr algn="ctr"/>
            <a:r>
              <a:rPr lang="en-US" sz="2000" b="1" dirty="0">
                <a:solidFill>
                  <a:schemeClr val="bg1"/>
                </a:solidFill>
                <a:latin typeface="Arial" panose="020B0604020202020204" pitchFamily="34" charset="0"/>
                <a:cs typeface="Arial" panose="020B0604020202020204" pitchFamily="34" charset="0"/>
              </a:rPr>
              <a:t>Title </a:t>
            </a:r>
            <a:r>
              <a:rPr lang="en-US" sz="2000" dirty="0">
                <a:solidFill>
                  <a:schemeClr val="bg1"/>
                </a:solidFill>
                <a:latin typeface="Arial" panose="020B0604020202020204" pitchFamily="34" charset="0"/>
                <a:cs typeface="Arial" panose="020B0604020202020204" pitchFamily="34" charset="0"/>
              </a:rPr>
              <a:t>| </a:t>
            </a:r>
            <a:r>
              <a:rPr lang="en-US" sz="2000" b="1" dirty="0">
                <a:solidFill>
                  <a:schemeClr val="bg1"/>
                </a:solidFill>
                <a:latin typeface="Arial" panose="020B0604020202020204" pitchFamily="34" charset="0"/>
                <a:cs typeface="Arial" panose="020B0604020202020204" pitchFamily="34" charset="0"/>
              </a:rPr>
              <a:t>2. How we work</a:t>
            </a:r>
          </a:p>
        </p:txBody>
      </p:sp>
      <p:sp>
        <p:nvSpPr>
          <p:cNvPr id="7" name="TextBox 6">
            <a:extLst>
              <a:ext uri="{FF2B5EF4-FFF2-40B4-BE49-F238E27FC236}">
                <a16:creationId xmlns:a16="http://schemas.microsoft.com/office/drawing/2014/main" id="{F648421A-8253-4877-808B-A68648D7C0A6}"/>
              </a:ext>
            </a:extLst>
          </p:cNvPr>
          <p:cNvSpPr txBox="1"/>
          <p:nvPr/>
        </p:nvSpPr>
        <p:spPr>
          <a:xfrm>
            <a:off x="152400" y="1397913"/>
            <a:ext cx="5715000" cy="400110"/>
          </a:xfrm>
          <a:prstGeom prst="rect">
            <a:avLst/>
          </a:prstGeom>
          <a:solidFill>
            <a:srgbClr val="0E1A2A"/>
          </a:solidFill>
          <a:ln>
            <a:solidFill>
              <a:schemeClr val="accent1">
                <a:shade val="50000"/>
              </a:schemeClr>
            </a:solidFill>
          </a:ln>
        </p:spPr>
        <p:txBody>
          <a:bodyPr wrap="square" rtlCol="0">
            <a:spAutoFit/>
          </a:bodyPr>
          <a:lstStyle/>
          <a:p>
            <a:pPr algn="ctr"/>
            <a:r>
              <a:rPr lang="en-US" altLang="ko-KR" sz="2000" dirty="0">
                <a:solidFill>
                  <a:schemeClr val="bg1"/>
                </a:solidFill>
                <a:latin typeface="KoddiUD 온고딕 Bold" panose="020B0803000000000000" pitchFamily="34" charset="-127"/>
                <a:ea typeface="KoddiUD 온고딕 Bold" panose="020B0803000000000000" pitchFamily="34" charset="-127"/>
              </a:rPr>
              <a:t>Our People</a:t>
            </a:r>
            <a:endParaRPr lang="ko-KR" altLang="en-US" sz="2000" dirty="0">
              <a:solidFill>
                <a:schemeClr val="bg1"/>
              </a:solidFill>
              <a:latin typeface="KoddiUD 온고딕 Bold" panose="020B0803000000000000" pitchFamily="34" charset="-127"/>
              <a:ea typeface="KoddiUD 온고딕 Bold" panose="020B0803000000000000" pitchFamily="34" charset="-127"/>
            </a:endParaRPr>
          </a:p>
        </p:txBody>
      </p:sp>
      <p:sp>
        <p:nvSpPr>
          <p:cNvPr id="9" name="TextBox 8">
            <a:extLst>
              <a:ext uri="{FF2B5EF4-FFF2-40B4-BE49-F238E27FC236}">
                <a16:creationId xmlns:a16="http://schemas.microsoft.com/office/drawing/2014/main" id="{6FA638AE-8A23-4749-9869-0DB98654BCE5}"/>
              </a:ext>
            </a:extLst>
          </p:cNvPr>
          <p:cNvSpPr txBox="1"/>
          <p:nvPr/>
        </p:nvSpPr>
        <p:spPr>
          <a:xfrm>
            <a:off x="6197602" y="1397913"/>
            <a:ext cx="5715000" cy="400110"/>
          </a:xfrm>
          <a:prstGeom prst="rect">
            <a:avLst/>
          </a:prstGeom>
          <a:solidFill>
            <a:srgbClr val="0E1A2A"/>
          </a:solidFill>
          <a:ln>
            <a:solidFill>
              <a:schemeClr val="accent1">
                <a:shade val="50000"/>
              </a:schemeClr>
            </a:solidFill>
          </a:ln>
        </p:spPr>
        <p:txBody>
          <a:bodyPr wrap="square" rtlCol="0">
            <a:spAutoFit/>
          </a:bodyPr>
          <a:lstStyle/>
          <a:p>
            <a:pPr algn="ctr"/>
            <a:r>
              <a:rPr lang="en-US" altLang="ko-KR" sz="2000" dirty="0">
                <a:solidFill>
                  <a:schemeClr val="bg1"/>
                </a:solidFill>
                <a:latin typeface="KoddiUD 온고딕 Bold" panose="020B0803000000000000" pitchFamily="34" charset="-127"/>
                <a:ea typeface="KoddiUD 온고딕 Bold" panose="020B0803000000000000" pitchFamily="34" charset="-127"/>
              </a:rPr>
              <a:t>Our Work Rules</a:t>
            </a:r>
            <a:endParaRPr lang="ko-KR" altLang="en-US" sz="2000" dirty="0">
              <a:solidFill>
                <a:schemeClr val="bg1"/>
              </a:solidFill>
              <a:latin typeface="KoddiUD 온고딕 Bold" panose="020B0803000000000000" pitchFamily="34" charset="-127"/>
              <a:ea typeface="KoddiUD 온고딕 Bold" panose="020B0803000000000000" pitchFamily="34" charset="-127"/>
            </a:endParaRPr>
          </a:p>
        </p:txBody>
      </p:sp>
      <p:graphicFrame>
        <p:nvGraphicFramePr>
          <p:cNvPr id="2" name="표 2">
            <a:extLst>
              <a:ext uri="{FF2B5EF4-FFF2-40B4-BE49-F238E27FC236}">
                <a16:creationId xmlns:a16="http://schemas.microsoft.com/office/drawing/2014/main" id="{05ED7E49-3D1C-4BE6-B788-C62D7A016ACB}"/>
              </a:ext>
            </a:extLst>
          </p:cNvPr>
          <p:cNvGraphicFramePr>
            <a:graphicFrameLocks noGrp="1"/>
          </p:cNvGraphicFramePr>
          <p:nvPr>
            <p:extLst>
              <p:ext uri="{D42A27DB-BD31-4B8C-83A1-F6EECF244321}">
                <p14:modId xmlns:p14="http://schemas.microsoft.com/office/powerpoint/2010/main" val="3922612111"/>
              </p:ext>
            </p:extLst>
          </p:nvPr>
        </p:nvGraphicFramePr>
        <p:xfrm>
          <a:off x="165100" y="2072640"/>
          <a:ext cx="5715000" cy="1514666"/>
        </p:xfrm>
        <a:graphic>
          <a:graphicData uri="http://schemas.openxmlformats.org/drawingml/2006/table">
            <a:tbl>
              <a:tblPr firstRow="1" bandRow="1">
                <a:tableStyleId>{5C22544A-7EE6-4342-B048-85BDC9FD1C3A}</a:tableStyleId>
              </a:tblPr>
              <a:tblGrid>
                <a:gridCol w="5715000">
                  <a:extLst>
                    <a:ext uri="{9D8B030D-6E8A-4147-A177-3AD203B41FA5}">
                      <a16:colId xmlns:a16="http://schemas.microsoft.com/office/drawing/2014/main" val="1347318230"/>
                    </a:ext>
                  </a:extLst>
                </a:gridCol>
              </a:tblGrid>
              <a:tr h="1514666">
                <a:tc>
                  <a:txBody>
                    <a:bodyPr/>
                    <a:lstStyle/>
                    <a:p>
                      <a:pPr algn="ctr" latinLnBrk="1">
                        <a:lnSpc>
                          <a:spcPct val="150000"/>
                        </a:lnSpc>
                      </a:pPr>
                      <a:r>
                        <a:rPr lang="ko-KR" altLang="en-US" sz="1400" b="0" dirty="0" err="1">
                          <a:solidFill>
                            <a:schemeClr val="tx1"/>
                          </a:solidFill>
                          <a:latin typeface="KoddiUD 온고딕 Regular" panose="020B0503000000000000" pitchFamily="34" charset="-127"/>
                          <a:ea typeface="KoddiUD 온고딕 Regular" panose="020B0503000000000000" pitchFamily="34" charset="-127"/>
                        </a:rPr>
                        <a:t>뷰노의</a:t>
                      </a:r>
                      <a:r>
                        <a:rPr lang="ko-KR" altLang="en-US" sz="1400" b="0" dirty="0">
                          <a:solidFill>
                            <a:schemeClr val="tx1"/>
                          </a:solidFill>
                          <a:latin typeface="KoddiUD 온고딕 Regular" panose="020B0503000000000000" pitchFamily="34" charset="-127"/>
                          <a:ea typeface="KoddiUD 온고딕 Regular" panose="020B0503000000000000" pitchFamily="34" charset="-127"/>
                        </a:rPr>
                        <a:t> 각 조직과 구성원은 서로 </a:t>
                      </a:r>
                      <a:r>
                        <a:rPr lang="ko-KR" altLang="en-US" sz="1400" b="0" dirty="0">
                          <a:solidFill>
                            <a:srgbClr val="1EBDBE"/>
                          </a:solidFill>
                          <a:latin typeface="KoddiUD 온고딕 Bold" panose="020B0803000000000000" pitchFamily="34" charset="-127"/>
                          <a:ea typeface="KoddiUD 온고딕 Bold" panose="020B0803000000000000" pitchFamily="34" charset="-127"/>
                        </a:rPr>
                        <a:t>유기적</a:t>
                      </a:r>
                      <a:r>
                        <a:rPr lang="ko-KR" altLang="en-US" sz="1400" b="0" dirty="0">
                          <a:solidFill>
                            <a:schemeClr val="tx1"/>
                          </a:solidFill>
                          <a:latin typeface="KoddiUD 온고딕 Regular" panose="020B0503000000000000" pitchFamily="34" charset="-127"/>
                          <a:ea typeface="KoddiUD 온고딕 Regular" panose="020B0503000000000000" pitchFamily="34" charset="-127"/>
                        </a:rPr>
                        <a:t>으로 움직이며</a:t>
                      </a:r>
                      <a:r>
                        <a:rPr lang="en-US" altLang="ko-KR" sz="1400" b="0" dirty="0">
                          <a:solidFill>
                            <a:schemeClr val="tx1"/>
                          </a:solidFill>
                          <a:latin typeface="KoddiUD 온고딕 Regular" panose="020B0503000000000000" pitchFamily="34" charset="-127"/>
                          <a:ea typeface="KoddiUD 온고딕 Regular" panose="020B0503000000000000" pitchFamily="34" charset="-127"/>
                        </a:rPr>
                        <a:t>,</a:t>
                      </a:r>
                      <a:br>
                        <a:rPr lang="en-US" altLang="ko-KR" sz="1400" b="0" dirty="0">
                          <a:solidFill>
                            <a:schemeClr val="tx1"/>
                          </a:solidFill>
                          <a:latin typeface="KoddiUD 온고딕 Regular" panose="020B0503000000000000" pitchFamily="34" charset="-127"/>
                          <a:ea typeface="KoddiUD 온고딕 Regular" panose="020B0503000000000000" pitchFamily="34" charset="-127"/>
                        </a:rPr>
                      </a:br>
                      <a:r>
                        <a:rPr lang="ko-KR" altLang="en-US" sz="1400" b="0" dirty="0">
                          <a:solidFill>
                            <a:schemeClr val="tx1"/>
                          </a:solidFill>
                          <a:latin typeface="KoddiUD 온고딕 Regular" panose="020B0503000000000000" pitchFamily="34" charset="-127"/>
                          <a:ea typeface="KoddiUD 온고딕 Regular" panose="020B0503000000000000" pitchFamily="34" charset="-127"/>
                        </a:rPr>
                        <a:t>의료 인공지능 솔루션을 실현하는 과정에 </a:t>
                      </a:r>
                      <a:r>
                        <a:rPr lang="ko-KR" altLang="en-US" sz="1400" b="0" dirty="0">
                          <a:solidFill>
                            <a:srgbClr val="1EBDBE"/>
                          </a:solidFill>
                          <a:latin typeface="KoddiUD 온고딕 Bold" panose="020B0803000000000000" pitchFamily="34" charset="-127"/>
                          <a:ea typeface="KoddiUD 온고딕 Bold" panose="020B0803000000000000" pitchFamily="34" charset="-127"/>
                        </a:rPr>
                        <a:t>주도적</a:t>
                      </a:r>
                      <a:r>
                        <a:rPr lang="ko-KR" altLang="en-US" sz="1400" b="0" dirty="0">
                          <a:solidFill>
                            <a:schemeClr val="tx1"/>
                          </a:solidFill>
                          <a:latin typeface="KoddiUD 온고딕 Regular" panose="020B0503000000000000" pitchFamily="34" charset="-127"/>
                          <a:ea typeface="KoddiUD 온고딕 Regular" panose="020B0503000000000000" pitchFamily="34" charset="-127"/>
                        </a:rPr>
                        <a:t>으로 참여하고 있습니다</a:t>
                      </a:r>
                      <a:r>
                        <a:rPr lang="en-US" altLang="ko-KR" sz="1400" b="0" dirty="0">
                          <a:solidFill>
                            <a:schemeClr val="tx1"/>
                          </a:solidFill>
                          <a:latin typeface="KoddiUD 온고딕 Regular" panose="020B0503000000000000" pitchFamily="34" charset="-127"/>
                          <a:ea typeface="KoddiUD 온고딕 Regular" panose="020B0503000000000000" pitchFamily="34" charset="-127"/>
                        </a:rPr>
                        <a:t>.</a:t>
                      </a:r>
                      <a:endParaRPr lang="ko-KR" altLang="en-US" sz="1400" b="0" dirty="0">
                        <a:solidFill>
                          <a:schemeClr val="tx1"/>
                        </a:solidFill>
                        <a:latin typeface="KoddiUD 온고딕 Regular" panose="020B0503000000000000" pitchFamily="34" charset="-127"/>
                        <a:ea typeface="KoddiUD 온고딕 Regular" panose="020B0503000000000000" pitchFamily="34" charset="-127"/>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67001786"/>
                  </a:ext>
                </a:extLst>
              </a:tr>
            </a:tbl>
          </a:graphicData>
        </a:graphic>
      </p:graphicFrame>
      <p:graphicFrame>
        <p:nvGraphicFramePr>
          <p:cNvPr id="11" name="표 2">
            <a:extLst>
              <a:ext uri="{FF2B5EF4-FFF2-40B4-BE49-F238E27FC236}">
                <a16:creationId xmlns:a16="http://schemas.microsoft.com/office/drawing/2014/main" id="{62D90072-C5DC-4EE8-A5DB-D7DFDF179373}"/>
              </a:ext>
            </a:extLst>
          </p:cNvPr>
          <p:cNvGraphicFramePr>
            <a:graphicFrameLocks noGrp="1"/>
          </p:cNvGraphicFramePr>
          <p:nvPr>
            <p:extLst>
              <p:ext uri="{D42A27DB-BD31-4B8C-83A1-F6EECF244321}">
                <p14:modId xmlns:p14="http://schemas.microsoft.com/office/powerpoint/2010/main" val="3114666488"/>
              </p:ext>
            </p:extLst>
          </p:nvPr>
        </p:nvGraphicFramePr>
        <p:xfrm>
          <a:off x="6197602" y="2072640"/>
          <a:ext cx="5715000" cy="1514666"/>
        </p:xfrm>
        <a:graphic>
          <a:graphicData uri="http://schemas.openxmlformats.org/drawingml/2006/table">
            <a:tbl>
              <a:tblPr firstRow="1" bandRow="1">
                <a:tableStyleId>{5C22544A-7EE6-4342-B048-85BDC9FD1C3A}</a:tableStyleId>
              </a:tblPr>
              <a:tblGrid>
                <a:gridCol w="5715000">
                  <a:extLst>
                    <a:ext uri="{9D8B030D-6E8A-4147-A177-3AD203B41FA5}">
                      <a16:colId xmlns:a16="http://schemas.microsoft.com/office/drawing/2014/main" val="1347318230"/>
                    </a:ext>
                  </a:extLst>
                </a:gridCol>
              </a:tblGrid>
              <a:tr h="1514666">
                <a:tc>
                  <a:txBody>
                    <a:bodyPr/>
                    <a:lstStyle/>
                    <a:p>
                      <a:pPr algn="ctr" latinLnBrk="1">
                        <a:lnSpc>
                          <a:spcPct val="150000"/>
                        </a:lnSpc>
                      </a:pPr>
                      <a:r>
                        <a:rPr lang="ko-KR" altLang="en-US" sz="1400" b="0" dirty="0" err="1">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뷰노의</a:t>
                      </a:r>
                      <a:r>
                        <a:rPr lang="ko-KR" altLang="en-US"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 </a:t>
                      </a:r>
                      <a:r>
                        <a:rPr lang="ko-KR" altLang="en-US" sz="1400" b="0" dirty="0" err="1">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워크룰은</a:t>
                      </a:r>
                      <a:r>
                        <a:rPr lang="ko-KR" altLang="en-US"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 영원히 고정된 규칙이 아니라</a:t>
                      </a:r>
                      <a:r>
                        <a:rPr lang="en-US" altLang="ko-KR"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 </a:t>
                      </a:r>
                    </a:p>
                    <a:p>
                      <a:pPr algn="ctr" latinLnBrk="1">
                        <a:lnSpc>
                          <a:spcPct val="150000"/>
                        </a:lnSpc>
                      </a:pPr>
                      <a:r>
                        <a:rPr lang="ko-KR" altLang="en-US"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구성원의 피드백과 외부 환경에 따라 </a:t>
                      </a:r>
                      <a:r>
                        <a:rPr lang="ko-KR" altLang="en-US" sz="1400" b="0" dirty="0">
                          <a:solidFill>
                            <a:srgbClr val="1EBDBE"/>
                          </a:solidFill>
                          <a:latin typeface="KoddiUD 온고딕 Bold" panose="020B0803000000000000" pitchFamily="34" charset="-127"/>
                          <a:ea typeface="KoddiUD 온고딕 Bold" panose="020B0803000000000000" pitchFamily="34" charset="-127"/>
                          <a:cs typeface="Pretendard Light" panose="02000403000000020004" pitchFamily="50" charset="-127"/>
                        </a:rPr>
                        <a:t>유연하게 변화</a:t>
                      </a:r>
                      <a:r>
                        <a:rPr lang="ko-KR" altLang="en-US"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합니다</a:t>
                      </a:r>
                      <a:r>
                        <a:rPr lang="en-US" altLang="ko-KR"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endParaRPr lang="ko-KR" altLang="en-US" sz="1400" b="0" dirty="0">
                        <a:solidFill>
                          <a:schemeClr val="tx1"/>
                        </a:solidFill>
                        <a:latin typeface="KoddiUD 온고딕 Regular" panose="020B0503000000000000" pitchFamily="34" charset="-127"/>
                        <a:ea typeface="KoddiUD 온고딕 Regular" panose="020B0503000000000000" pitchFamily="34" charset="-127"/>
                        <a:cs typeface="Pretendard Light" panose="02000403000000020004" pitchFamily="50" charset="-127"/>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67001786"/>
                  </a:ext>
                </a:extLst>
              </a:tr>
            </a:tbl>
          </a:graphicData>
        </a:graphic>
      </p:graphicFrame>
      <p:sp>
        <p:nvSpPr>
          <p:cNvPr id="3" name="TextBox 2">
            <a:extLst>
              <a:ext uri="{FF2B5EF4-FFF2-40B4-BE49-F238E27FC236}">
                <a16:creationId xmlns:a16="http://schemas.microsoft.com/office/drawing/2014/main" id="{5C348820-C74B-4056-8226-0D886BE5A447}"/>
              </a:ext>
            </a:extLst>
          </p:cNvPr>
          <p:cNvSpPr txBox="1"/>
          <p:nvPr/>
        </p:nvSpPr>
        <p:spPr>
          <a:xfrm>
            <a:off x="311242" y="3839798"/>
            <a:ext cx="4717958" cy="2191113"/>
          </a:xfrm>
          <a:prstGeom prst="rect">
            <a:avLst/>
          </a:prstGeom>
          <a:noFill/>
        </p:spPr>
        <p:txBody>
          <a:bodyPr wrap="none" rtlCol="0">
            <a:spAutoFit/>
          </a:bodyPr>
          <a:lstStyle/>
          <a:p>
            <a:pPr>
              <a:lnSpc>
                <a:spcPct val="200000"/>
              </a:lnSpc>
            </a:pPr>
            <a:r>
              <a:rPr lang="en-US" altLang="ko-KR" sz="1400" b="1" dirty="0">
                <a:latin typeface="KoddiUD 온고딕 Regular" panose="020B0503000000000000" pitchFamily="34" charset="-127"/>
                <a:ea typeface="KoddiUD 온고딕 Regular" panose="020B0503000000000000" pitchFamily="34" charset="-127"/>
              </a:rPr>
              <a:t>01</a:t>
            </a:r>
            <a:r>
              <a:rPr lang="ko-KR" altLang="en-US" sz="1400" dirty="0">
                <a:latin typeface="KoddiUD 온고딕 Regular" panose="020B0503000000000000" pitchFamily="34" charset="-127"/>
                <a:ea typeface="KoddiUD 온고딕 Regular" panose="020B0503000000000000" pitchFamily="34" charset="-127"/>
              </a:rPr>
              <a:t> 무한한 인공지능의 가능성을 의료 분야에 접목합니다</a:t>
            </a:r>
          </a:p>
          <a:p>
            <a:pPr>
              <a:lnSpc>
                <a:spcPct val="200000"/>
              </a:lnSpc>
            </a:pPr>
            <a:r>
              <a:rPr lang="en-US" altLang="ko-KR" sz="1400" b="1" dirty="0">
                <a:latin typeface="KoddiUD 온고딕 Regular" panose="020B0503000000000000" pitchFamily="34" charset="-127"/>
                <a:ea typeface="KoddiUD 온고딕 Regular" panose="020B0503000000000000" pitchFamily="34" charset="-127"/>
              </a:rPr>
              <a:t>02</a:t>
            </a:r>
            <a:r>
              <a:rPr lang="ko-KR" altLang="en-US" sz="1400" dirty="0">
                <a:latin typeface="KoddiUD 온고딕 Regular" panose="020B0503000000000000" pitchFamily="34" charset="-127"/>
                <a:ea typeface="KoddiUD 온고딕 Regular" panose="020B0503000000000000" pitchFamily="34" charset="-127"/>
              </a:rPr>
              <a:t> 광범위한 의료 데이터를 정량화하고 구축합니다</a:t>
            </a:r>
          </a:p>
          <a:p>
            <a:pPr>
              <a:lnSpc>
                <a:spcPct val="200000"/>
              </a:lnSpc>
            </a:pPr>
            <a:r>
              <a:rPr lang="en-US" altLang="ko-KR" sz="1400" b="1" dirty="0">
                <a:latin typeface="KoddiUD 온고딕 Regular" panose="020B0503000000000000" pitchFamily="34" charset="-127"/>
                <a:ea typeface="KoddiUD 온고딕 Regular" panose="020B0503000000000000" pitchFamily="34" charset="-127"/>
              </a:rPr>
              <a:t>03</a:t>
            </a:r>
            <a:r>
              <a:rPr lang="ko-KR" altLang="en-US" sz="1400" dirty="0">
                <a:latin typeface="KoddiUD 온고딕 Regular" panose="020B0503000000000000" pitchFamily="34" charset="-127"/>
                <a:ea typeface="KoddiUD 온고딕 Regular" panose="020B0503000000000000" pitchFamily="34" charset="-127"/>
              </a:rPr>
              <a:t> 의료 현장의 필요성을 해결하는 솔루션으로 개발합니다</a:t>
            </a:r>
          </a:p>
          <a:p>
            <a:pPr>
              <a:lnSpc>
                <a:spcPct val="200000"/>
              </a:lnSpc>
            </a:pPr>
            <a:r>
              <a:rPr lang="en-US" altLang="ko-KR" sz="1400" b="1" dirty="0">
                <a:latin typeface="KoddiUD 온고딕 Regular" panose="020B0503000000000000" pitchFamily="34" charset="-127"/>
                <a:ea typeface="KoddiUD 온고딕 Regular" panose="020B0503000000000000" pitchFamily="34" charset="-127"/>
              </a:rPr>
              <a:t>04</a:t>
            </a:r>
            <a:r>
              <a:rPr lang="ko-KR" altLang="en-US" sz="1400" dirty="0">
                <a:latin typeface="KoddiUD 온고딕 Regular" panose="020B0503000000000000" pitchFamily="34" charset="-127"/>
                <a:ea typeface="KoddiUD 온고딕 Regular" panose="020B0503000000000000" pitchFamily="34" charset="-127"/>
              </a:rPr>
              <a:t> 솔루션 도입 후</a:t>
            </a:r>
            <a:r>
              <a:rPr lang="en-US" altLang="ko-KR" sz="1400" dirty="0">
                <a:latin typeface="KoddiUD 온고딕 Regular" panose="020B0503000000000000" pitchFamily="34" charset="-127"/>
                <a:ea typeface="KoddiUD 온고딕 Regular" panose="020B0503000000000000" pitchFamily="34" charset="-127"/>
              </a:rPr>
              <a:t>, </a:t>
            </a:r>
            <a:r>
              <a:rPr lang="ko-KR" altLang="en-US" sz="1400" dirty="0">
                <a:latin typeface="KoddiUD 온고딕 Regular" panose="020B0503000000000000" pitchFamily="34" charset="-127"/>
                <a:ea typeface="KoddiUD 온고딕 Regular" panose="020B0503000000000000" pitchFamily="34" charset="-127"/>
              </a:rPr>
              <a:t>의료진과 환자의 경험을 향상합니다</a:t>
            </a:r>
          </a:p>
          <a:p>
            <a:pPr>
              <a:lnSpc>
                <a:spcPct val="200000"/>
              </a:lnSpc>
            </a:pPr>
            <a:r>
              <a:rPr lang="en-US" altLang="ko-KR" sz="1400" b="1" dirty="0">
                <a:latin typeface="KoddiUD 온고딕 Regular" panose="020B0503000000000000" pitchFamily="34" charset="-127"/>
                <a:ea typeface="KoddiUD 온고딕 Regular" panose="020B0503000000000000" pitchFamily="34" charset="-127"/>
              </a:rPr>
              <a:t>05</a:t>
            </a:r>
            <a:r>
              <a:rPr lang="ko-KR" altLang="en-US" sz="1400" dirty="0">
                <a:latin typeface="KoddiUD 온고딕 Regular" panose="020B0503000000000000" pitchFamily="34" charset="-127"/>
                <a:ea typeface="KoddiUD 온고딕 Regular" panose="020B0503000000000000" pitchFamily="34" charset="-127"/>
              </a:rPr>
              <a:t> 솔루션의 가치를 유형적인 성과로 달성합니다</a:t>
            </a:r>
          </a:p>
        </p:txBody>
      </p:sp>
      <p:sp>
        <p:nvSpPr>
          <p:cNvPr id="13" name="TextBox 12">
            <a:extLst>
              <a:ext uri="{FF2B5EF4-FFF2-40B4-BE49-F238E27FC236}">
                <a16:creationId xmlns:a16="http://schemas.microsoft.com/office/drawing/2014/main" id="{765B0299-B244-4646-8B5E-72124C1D2F31}"/>
              </a:ext>
            </a:extLst>
          </p:cNvPr>
          <p:cNvSpPr txBox="1"/>
          <p:nvPr/>
        </p:nvSpPr>
        <p:spPr>
          <a:xfrm>
            <a:off x="6335792" y="3855618"/>
            <a:ext cx="3570208" cy="2164182"/>
          </a:xfrm>
          <a:prstGeom prst="rect">
            <a:avLst/>
          </a:prstGeom>
          <a:noFill/>
        </p:spPr>
        <p:txBody>
          <a:bodyPr wrap="none" rtlCol="0">
            <a:spAutoFit/>
          </a:bodyPr>
          <a:lstStyle/>
          <a:p>
            <a:pPr>
              <a:lnSpc>
                <a:spcPct val="250000"/>
              </a:lnSpc>
            </a:pPr>
            <a:r>
              <a:rPr lang="en-US" altLang="ko-KR" sz="1400" b="1" dirty="0">
                <a:latin typeface="KoddiUD 온고딕 Regular" panose="020B0503000000000000" pitchFamily="34" charset="-127"/>
                <a:ea typeface="KoddiUD 온고딕 Regular" panose="020B0503000000000000" pitchFamily="34" charset="-127"/>
              </a:rPr>
              <a:t>01</a:t>
            </a:r>
            <a:r>
              <a:rPr lang="ko-KR" altLang="en-US" sz="1400" dirty="0">
                <a:latin typeface="KoddiUD 온고딕 Regular" panose="020B0503000000000000" pitchFamily="34" charset="-127"/>
                <a:ea typeface="KoddiUD 온고딕 Regular" panose="020B0503000000000000" pitchFamily="34" charset="-127"/>
              </a:rPr>
              <a:t> </a:t>
            </a:r>
            <a:r>
              <a:rPr lang="ko-KR" altLang="en-US" sz="1400" dirty="0">
                <a:effectLst/>
                <a:latin typeface="KoddiUD 온고딕 Regular" panose="020B0503000000000000" pitchFamily="34" charset="-127"/>
                <a:ea typeface="KoddiUD 온고딕 Regular" panose="020B0503000000000000" pitchFamily="34" charset="-127"/>
              </a:rPr>
              <a:t>주도적으로 문제를 해결합니다</a:t>
            </a:r>
            <a:endParaRPr lang="ko-KR" altLang="en-US" sz="1400" dirty="0">
              <a:latin typeface="KoddiUD 온고딕 Regular" panose="020B0503000000000000" pitchFamily="34" charset="-127"/>
              <a:ea typeface="KoddiUD 온고딕 Regular" panose="020B0503000000000000" pitchFamily="34" charset="-127"/>
            </a:endParaRPr>
          </a:p>
          <a:p>
            <a:pPr>
              <a:lnSpc>
                <a:spcPct val="250000"/>
              </a:lnSpc>
            </a:pPr>
            <a:r>
              <a:rPr lang="en-US" altLang="ko-KR" sz="1400" b="1" dirty="0">
                <a:latin typeface="KoddiUD 온고딕 Regular" panose="020B0503000000000000" pitchFamily="34" charset="-127"/>
                <a:ea typeface="KoddiUD 온고딕 Regular" panose="020B0503000000000000" pitchFamily="34" charset="-127"/>
              </a:rPr>
              <a:t>02</a:t>
            </a:r>
            <a:r>
              <a:rPr lang="ko-KR" altLang="en-US" sz="1400" dirty="0">
                <a:latin typeface="KoddiUD 온고딕 Regular" panose="020B0503000000000000" pitchFamily="34" charset="-127"/>
                <a:ea typeface="KoddiUD 온고딕 Regular" panose="020B0503000000000000" pitchFamily="34" charset="-127"/>
              </a:rPr>
              <a:t> </a:t>
            </a:r>
            <a:r>
              <a:rPr lang="ko-KR" altLang="en-US" sz="1400" dirty="0">
                <a:effectLst/>
                <a:latin typeface="KoddiUD 온고딕 Regular" panose="020B0503000000000000" pitchFamily="34" charset="-127"/>
                <a:ea typeface="KoddiUD 온고딕 Regular" panose="020B0503000000000000" pitchFamily="34" charset="-127"/>
              </a:rPr>
              <a:t>고객의 시각에서 바라봅니다</a:t>
            </a:r>
            <a:endParaRPr lang="en-US" altLang="ko-KR" sz="1400" dirty="0">
              <a:effectLst/>
              <a:latin typeface="KoddiUD 온고딕 Regular" panose="020B0503000000000000" pitchFamily="34" charset="-127"/>
              <a:ea typeface="KoddiUD 온고딕 Regular" panose="020B0503000000000000" pitchFamily="34" charset="-127"/>
            </a:endParaRPr>
          </a:p>
          <a:p>
            <a:pPr>
              <a:lnSpc>
                <a:spcPct val="250000"/>
              </a:lnSpc>
            </a:pPr>
            <a:r>
              <a:rPr lang="en-US" altLang="ko-KR" sz="1400" b="1" dirty="0">
                <a:latin typeface="KoddiUD 온고딕 Regular" panose="020B0503000000000000" pitchFamily="34" charset="-127"/>
                <a:ea typeface="KoddiUD 온고딕 Regular" panose="020B0503000000000000" pitchFamily="34" charset="-127"/>
              </a:rPr>
              <a:t>03</a:t>
            </a:r>
            <a:r>
              <a:rPr lang="ko-KR" altLang="en-US" sz="1400" dirty="0">
                <a:latin typeface="KoddiUD 온고딕 Regular" panose="020B0503000000000000" pitchFamily="34" charset="-127"/>
                <a:ea typeface="KoddiUD 온고딕 Regular" panose="020B0503000000000000" pitchFamily="34" charset="-127"/>
              </a:rPr>
              <a:t> </a:t>
            </a:r>
            <a:r>
              <a:rPr lang="ko-KR" altLang="en-US" sz="1400" dirty="0">
                <a:effectLst/>
                <a:latin typeface="KoddiUD 온고딕 Regular" panose="020B0503000000000000" pitchFamily="34" charset="-127"/>
                <a:ea typeface="KoddiUD 온고딕 Regular" panose="020B0503000000000000" pitchFamily="34" charset="-127"/>
              </a:rPr>
              <a:t>서로를 존중하며 소통하고 협업합니다</a:t>
            </a:r>
            <a:endParaRPr lang="ko-KR" altLang="en-US" sz="1400" dirty="0">
              <a:latin typeface="KoddiUD 온고딕 Regular" panose="020B0503000000000000" pitchFamily="34" charset="-127"/>
              <a:ea typeface="KoddiUD 온고딕 Regular" panose="020B0503000000000000" pitchFamily="34" charset="-127"/>
            </a:endParaRPr>
          </a:p>
          <a:p>
            <a:pPr>
              <a:lnSpc>
                <a:spcPct val="250000"/>
              </a:lnSpc>
            </a:pPr>
            <a:r>
              <a:rPr lang="en-US" altLang="ko-KR" sz="1400" b="1" dirty="0">
                <a:latin typeface="KoddiUD 온고딕 Regular" panose="020B0503000000000000" pitchFamily="34" charset="-127"/>
                <a:ea typeface="KoddiUD 온고딕 Regular" panose="020B0503000000000000" pitchFamily="34" charset="-127"/>
              </a:rPr>
              <a:t>04</a:t>
            </a:r>
            <a:r>
              <a:rPr lang="ko-KR" altLang="en-US" sz="1400" dirty="0">
                <a:latin typeface="KoddiUD 온고딕 Regular" panose="020B0503000000000000" pitchFamily="34" charset="-127"/>
                <a:ea typeface="KoddiUD 온고딕 Regular" panose="020B0503000000000000" pitchFamily="34" charset="-127"/>
              </a:rPr>
              <a:t> 수평적 관계에서 구조적으로 </a:t>
            </a:r>
            <a:r>
              <a:rPr lang="ko-KR" altLang="en-US" sz="1400" dirty="0" err="1">
                <a:latin typeface="KoddiUD 온고딕 Regular" panose="020B0503000000000000" pitchFamily="34" charset="-127"/>
                <a:ea typeface="KoddiUD 온고딕 Regular" panose="020B0503000000000000" pitchFamily="34" charset="-127"/>
              </a:rPr>
              <a:t>업무합니다</a:t>
            </a:r>
            <a:endParaRPr lang="ko-KR" altLang="en-US" sz="1400" dirty="0">
              <a:latin typeface="KoddiUD 온고딕 Regular" panose="020B0503000000000000" pitchFamily="34" charset="-127"/>
              <a:ea typeface="KoddiUD 온고딕 Regular" panose="020B0503000000000000" pitchFamily="34" charset="-127"/>
            </a:endParaRPr>
          </a:p>
        </p:txBody>
      </p:sp>
    </p:spTree>
    <p:extLst>
      <p:ext uri="{BB962C8B-B14F-4D97-AF65-F5344CB8AC3E}">
        <p14:creationId xmlns:p14="http://schemas.microsoft.com/office/powerpoint/2010/main" val="1484723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8BF408CF-CA40-4484-8295-7ACA8DF83564}"/>
              </a:ext>
            </a:extLst>
          </p:cNvPr>
          <p:cNvSpPr txBox="1">
            <a:spLocks/>
          </p:cNvSpPr>
          <p:nvPr/>
        </p:nvSpPr>
        <p:spPr>
          <a:xfrm>
            <a:off x="8788400" y="161520"/>
            <a:ext cx="3403600" cy="715961"/>
          </a:xfrm>
          <a:prstGeom prst="rect">
            <a:avLst/>
          </a:prstGeom>
        </p:spPr>
        <p:txBody>
          <a:bodyPr anchor="ctr">
            <a:normAutofit/>
          </a:bodyPr>
          <a:lstStyle>
            <a:lvl1pPr algn="l" defTabSz="1218845" rtl="0" eaLnBrk="1" latinLnBrk="0" hangingPunct="1">
              <a:spcBef>
                <a:spcPct val="0"/>
              </a:spcBef>
              <a:buNone/>
              <a:defRPr sz="3199" kern="1200">
                <a:solidFill>
                  <a:schemeClr val="tx1">
                    <a:lumMod val="65000"/>
                    <a:lumOff val="35000"/>
                  </a:schemeClr>
                </a:solidFill>
                <a:latin typeface="+mj-lt"/>
                <a:ea typeface="+mj-ea"/>
                <a:cs typeface="+mj-cs"/>
              </a:defRPr>
            </a:lvl1pPr>
          </a:lstStyle>
          <a:p>
            <a:pPr algn="ctr"/>
            <a:r>
              <a:rPr lang="en-US" sz="2000" b="1" dirty="0">
                <a:solidFill>
                  <a:schemeClr val="bg1"/>
                </a:solidFill>
                <a:latin typeface="Arial" panose="020B0604020202020204" pitchFamily="34" charset="0"/>
                <a:cs typeface="Arial" panose="020B0604020202020204" pitchFamily="34" charset="0"/>
              </a:rPr>
              <a:t>Title </a:t>
            </a:r>
            <a:r>
              <a:rPr lang="en-US" sz="2000" dirty="0">
                <a:solidFill>
                  <a:schemeClr val="bg1"/>
                </a:solidFill>
                <a:latin typeface="Arial" panose="020B0604020202020204" pitchFamily="34" charset="0"/>
                <a:cs typeface="Arial" panose="020B0604020202020204" pitchFamily="34" charset="0"/>
              </a:rPr>
              <a:t>| </a:t>
            </a:r>
            <a:r>
              <a:rPr lang="en-US" sz="2000" b="1" dirty="0">
                <a:solidFill>
                  <a:schemeClr val="bg1"/>
                </a:solidFill>
                <a:latin typeface="Arial" panose="020B0604020202020204" pitchFamily="34" charset="0"/>
                <a:cs typeface="Arial" panose="020B0604020202020204" pitchFamily="34" charset="0"/>
              </a:rPr>
              <a:t>3. What we offer</a:t>
            </a:r>
          </a:p>
        </p:txBody>
      </p:sp>
      <p:sp>
        <p:nvSpPr>
          <p:cNvPr id="13" name="TextBox 12">
            <a:extLst>
              <a:ext uri="{FF2B5EF4-FFF2-40B4-BE49-F238E27FC236}">
                <a16:creationId xmlns:a16="http://schemas.microsoft.com/office/drawing/2014/main" id="{4CD741D1-E7E7-4B0A-A1D2-00CA2B62D730}"/>
              </a:ext>
            </a:extLst>
          </p:cNvPr>
          <p:cNvSpPr txBox="1"/>
          <p:nvPr/>
        </p:nvSpPr>
        <p:spPr>
          <a:xfrm>
            <a:off x="351466" y="1113433"/>
            <a:ext cx="5176339" cy="338554"/>
          </a:xfrm>
          <a:prstGeom prst="rect">
            <a:avLst/>
          </a:prstGeom>
          <a:solidFill>
            <a:srgbClr val="0E1A2A"/>
          </a:solidFill>
          <a:ln>
            <a:solidFill>
              <a:schemeClr val="accent1">
                <a:shade val="50000"/>
              </a:schemeClr>
            </a:solidFill>
          </a:ln>
        </p:spPr>
        <p:txBody>
          <a:bodyPr wrap="square" rtlCol="0">
            <a:spAutoFit/>
          </a:bodyPr>
          <a:lstStyle/>
          <a:p>
            <a:pPr algn="ctr"/>
            <a:r>
              <a:rPr lang="ko-KR" altLang="en-US" sz="1600" b="1" dirty="0">
                <a:solidFill>
                  <a:schemeClr val="bg1"/>
                </a:solidFill>
                <a:latin typeface="KoddiUD 온고딕 Bold" panose="020B0803000000000000" pitchFamily="34" charset="-127"/>
                <a:ea typeface="KoddiUD 온고딕 Bold" panose="020B0803000000000000" pitchFamily="34" charset="-127"/>
              </a:rPr>
              <a:t>식사와 간식은 </a:t>
            </a:r>
            <a:r>
              <a:rPr lang="ko-KR" altLang="en-US" sz="1600" b="1" dirty="0" err="1">
                <a:solidFill>
                  <a:schemeClr val="bg1"/>
                </a:solidFill>
                <a:latin typeface="KoddiUD 온고딕 Bold" panose="020B0803000000000000" pitchFamily="34" charset="-127"/>
                <a:ea typeface="KoddiUD 온고딕 Bold" panose="020B0803000000000000" pitchFamily="34" charset="-127"/>
              </a:rPr>
              <a:t>뷰노가</a:t>
            </a:r>
            <a:r>
              <a:rPr lang="ko-KR" altLang="en-US" sz="1600" b="1" dirty="0">
                <a:solidFill>
                  <a:schemeClr val="bg1"/>
                </a:solidFill>
                <a:latin typeface="KoddiUD 온고딕 Bold" panose="020B0803000000000000" pitchFamily="34" charset="-127"/>
                <a:ea typeface="KoddiUD 온고딕 Bold" panose="020B0803000000000000" pitchFamily="34" charset="-127"/>
              </a:rPr>
              <a:t> 책임집니다</a:t>
            </a:r>
            <a:r>
              <a:rPr lang="en-US" altLang="ko-KR" sz="1600" b="1" dirty="0">
                <a:solidFill>
                  <a:schemeClr val="bg1"/>
                </a:solidFill>
                <a:latin typeface="KoddiUD 온고딕 Bold" panose="020B0803000000000000" pitchFamily="34" charset="-127"/>
                <a:ea typeface="KoddiUD 온고딕 Bold" panose="020B0803000000000000" pitchFamily="34" charset="-127"/>
              </a:rPr>
              <a:t>.</a:t>
            </a:r>
            <a:endParaRPr lang="ko-KR" altLang="en-US" sz="1600" b="1" dirty="0">
              <a:solidFill>
                <a:schemeClr val="bg1"/>
              </a:solidFill>
              <a:latin typeface="KoddiUD 온고딕 Bold" panose="020B0803000000000000" pitchFamily="34" charset="-127"/>
              <a:ea typeface="KoddiUD 온고딕 Bold" panose="020B0803000000000000" pitchFamily="34" charset="-127"/>
            </a:endParaRPr>
          </a:p>
        </p:txBody>
      </p:sp>
      <p:sp>
        <p:nvSpPr>
          <p:cNvPr id="34" name="TextBox 33">
            <a:extLst>
              <a:ext uri="{FF2B5EF4-FFF2-40B4-BE49-F238E27FC236}">
                <a16:creationId xmlns:a16="http://schemas.microsoft.com/office/drawing/2014/main" id="{476605B3-4E32-4E48-A1D0-946B1980F563}"/>
              </a:ext>
            </a:extLst>
          </p:cNvPr>
          <p:cNvSpPr txBox="1"/>
          <p:nvPr/>
        </p:nvSpPr>
        <p:spPr>
          <a:xfrm>
            <a:off x="6197600" y="1113433"/>
            <a:ext cx="5702299" cy="338554"/>
          </a:xfrm>
          <a:prstGeom prst="rect">
            <a:avLst/>
          </a:prstGeom>
          <a:solidFill>
            <a:srgbClr val="0E1A2A"/>
          </a:solidFill>
          <a:ln>
            <a:solidFill>
              <a:schemeClr val="accent1">
                <a:shade val="50000"/>
              </a:schemeClr>
            </a:solidFill>
          </a:ln>
        </p:spPr>
        <p:txBody>
          <a:bodyPr wrap="square" rtlCol="0">
            <a:spAutoFit/>
          </a:bodyPr>
          <a:lstStyle/>
          <a:p>
            <a:pPr algn="ctr"/>
            <a:r>
              <a:rPr lang="ko-KR" altLang="en-US" sz="1600" dirty="0">
                <a:solidFill>
                  <a:schemeClr val="bg1"/>
                </a:solidFill>
                <a:latin typeface="KoddiUD 온고딕 Bold" panose="020B0803000000000000" pitchFamily="34" charset="-127"/>
                <a:ea typeface="KoddiUD 온고딕 Bold" panose="020B0803000000000000" pitchFamily="34" charset="-127"/>
              </a:rPr>
              <a:t>쉴 땐 쉬고</a:t>
            </a:r>
            <a:r>
              <a:rPr lang="en-US" altLang="ko-KR" sz="1600" dirty="0">
                <a:solidFill>
                  <a:schemeClr val="bg1"/>
                </a:solidFill>
                <a:latin typeface="KoddiUD 온고딕 Bold" panose="020B0803000000000000" pitchFamily="34" charset="-127"/>
                <a:ea typeface="KoddiUD 온고딕 Bold" panose="020B0803000000000000" pitchFamily="34" charset="-127"/>
              </a:rPr>
              <a:t>, </a:t>
            </a:r>
            <a:r>
              <a:rPr lang="ko-KR" altLang="en-US" sz="1600" dirty="0">
                <a:solidFill>
                  <a:schemeClr val="bg1"/>
                </a:solidFill>
                <a:latin typeface="KoddiUD 온고딕 Bold" panose="020B0803000000000000" pitchFamily="34" charset="-127"/>
                <a:ea typeface="KoddiUD 온고딕 Bold" panose="020B0803000000000000" pitchFamily="34" charset="-127"/>
              </a:rPr>
              <a:t>일할 땐 집중할 수 있도록</a:t>
            </a:r>
          </a:p>
        </p:txBody>
      </p:sp>
      <p:sp>
        <p:nvSpPr>
          <p:cNvPr id="35" name="TextBox 34">
            <a:extLst>
              <a:ext uri="{FF2B5EF4-FFF2-40B4-BE49-F238E27FC236}">
                <a16:creationId xmlns:a16="http://schemas.microsoft.com/office/drawing/2014/main" id="{212C1E94-0568-40F6-9B77-ABEBF945F09A}"/>
              </a:ext>
            </a:extLst>
          </p:cNvPr>
          <p:cNvSpPr txBox="1"/>
          <p:nvPr/>
        </p:nvSpPr>
        <p:spPr>
          <a:xfrm>
            <a:off x="6234472" y="3986085"/>
            <a:ext cx="5702298" cy="338554"/>
          </a:xfrm>
          <a:prstGeom prst="rect">
            <a:avLst/>
          </a:prstGeom>
          <a:solidFill>
            <a:srgbClr val="0E1A2A"/>
          </a:solidFill>
          <a:ln>
            <a:solidFill>
              <a:schemeClr val="accent1">
                <a:shade val="50000"/>
              </a:schemeClr>
            </a:solidFill>
          </a:ln>
        </p:spPr>
        <p:txBody>
          <a:bodyPr wrap="square" rtlCol="0">
            <a:spAutoFit/>
          </a:bodyPr>
          <a:lstStyle/>
          <a:p>
            <a:pPr algn="ctr"/>
            <a:r>
              <a:rPr lang="ko-KR" altLang="en-US" sz="1600" dirty="0">
                <a:solidFill>
                  <a:schemeClr val="bg1"/>
                </a:solidFill>
                <a:latin typeface="KoddiUD 온고딕 Bold" panose="020B0803000000000000" pitchFamily="34" charset="-127"/>
                <a:ea typeface="KoddiUD 온고딕 Bold" panose="020B0803000000000000" pitchFamily="34" charset="-127"/>
              </a:rPr>
              <a:t>체력이 국력</a:t>
            </a:r>
            <a:r>
              <a:rPr lang="en-US" altLang="ko-KR" sz="1600" dirty="0">
                <a:solidFill>
                  <a:schemeClr val="bg1"/>
                </a:solidFill>
                <a:latin typeface="KoddiUD 온고딕 Bold" panose="020B0803000000000000" pitchFamily="34" charset="-127"/>
                <a:ea typeface="KoddiUD 온고딕 Bold" panose="020B0803000000000000" pitchFamily="34" charset="-127"/>
              </a:rPr>
              <a:t>, </a:t>
            </a:r>
            <a:r>
              <a:rPr lang="ko-KR" altLang="en-US" sz="1600" dirty="0" err="1">
                <a:solidFill>
                  <a:schemeClr val="bg1"/>
                </a:solidFill>
                <a:latin typeface="KoddiUD 온고딕 Bold" panose="020B0803000000000000" pitchFamily="34" charset="-127"/>
                <a:ea typeface="KoddiUD 온고딕 Bold" panose="020B0803000000000000" pitchFamily="34" charset="-127"/>
              </a:rPr>
              <a:t>뷰노인의</a:t>
            </a:r>
            <a:r>
              <a:rPr lang="ko-KR" altLang="en-US" sz="1600" dirty="0">
                <a:solidFill>
                  <a:schemeClr val="bg1"/>
                </a:solidFill>
                <a:latin typeface="KoddiUD 온고딕 Bold" panose="020B0803000000000000" pitchFamily="34" charset="-127"/>
                <a:ea typeface="KoddiUD 온고딕 Bold" panose="020B0803000000000000" pitchFamily="34" charset="-127"/>
              </a:rPr>
              <a:t> 건강이 먼저</a:t>
            </a:r>
          </a:p>
        </p:txBody>
      </p:sp>
      <p:pic>
        <p:nvPicPr>
          <p:cNvPr id="3" name="그림 2" descr="텍스트, 실내, 선반이(가) 표시된 사진&#10;&#10;자동 생성된 설명">
            <a:extLst>
              <a:ext uri="{FF2B5EF4-FFF2-40B4-BE49-F238E27FC236}">
                <a16:creationId xmlns:a16="http://schemas.microsoft.com/office/drawing/2014/main" id="{ED2843CE-FEC4-4CA0-8BBF-A49081ABC27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02326" y="1698670"/>
            <a:ext cx="2400000" cy="1800000"/>
          </a:xfrm>
          <a:prstGeom prst="rect">
            <a:avLst/>
          </a:prstGeom>
        </p:spPr>
      </p:pic>
      <p:pic>
        <p:nvPicPr>
          <p:cNvPr id="5" name="그림 4" descr="텍스트, 실내, 바닥, 주방이(가) 표시된 사진&#10;&#10;자동 생성된 설명">
            <a:extLst>
              <a:ext uri="{FF2B5EF4-FFF2-40B4-BE49-F238E27FC236}">
                <a16:creationId xmlns:a16="http://schemas.microsoft.com/office/drawing/2014/main" id="{79278404-EE86-42D1-97CA-823F7BC592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3219" y="1698670"/>
            <a:ext cx="2400000" cy="1800000"/>
          </a:xfrm>
          <a:prstGeom prst="rect">
            <a:avLst/>
          </a:prstGeom>
        </p:spPr>
      </p:pic>
      <p:pic>
        <p:nvPicPr>
          <p:cNvPr id="7" name="그림 6">
            <a:extLst>
              <a:ext uri="{FF2B5EF4-FFF2-40B4-BE49-F238E27FC236}">
                <a16:creationId xmlns:a16="http://schemas.microsoft.com/office/drawing/2014/main" id="{63669937-CD1E-42A5-9338-7AB11665079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5216" y="4273516"/>
            <a:ext cx="2400000" cy="1800000"/>
          </a:xfrm>
          <a:prstGeom prst="rect">
            <a:avLst/>
          </a:prstGeom>
        </p:spPr>
      </p:pic>
      <p:pic>
        <p:nvPicPr>
          <p:cNvPr id="9" name="그림 8" descr="실내, 카메라, 프로젝터이(가) 표시된 사진&#10;&#10;자동 생성된 설명">
            <a:extLst>
              <a:ext uri="{FF2B5EF4-FFF2-40B4-BE49-F238E27FC236}">
                <a16:creationId xmlns:a16="http://schemas.microsoft.com/office/drawing/2014/main" id="{AD853133-D04C-4F15-898C-0EAEA4C1ECD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10248" y="4267200"/>
            <a:ext cx="2400000" cy="1800000"/>
          </a:xfrm>
          <a:prstGeom prst="rect">
            <a:avLst/>
          </a:prstGeom>
        </p:spPr>
      </p:pic>
      <p:sp>
        <p:nvSpPr>
          <p:cNvPr id="10" name="TextBox 9">
            <a:extLst>
              <a:ext uri="{FF2B5EF4-FFF2-40B4-BE49-F238E27FC236}">
                <a16:creationId xmlns:a16="http://schemas.microsoft.com/office/drawing/2014/main" id="{E0729387-AB86-47F9-9DF7-B18B1B70BDBF}"/>
              </a:ext>
            </a:extLst>
          </p:cNvPr>
          <p:cNvSpPr txBox="1"/>
          <p:nvPr/>
        </p:nvSpPr>
        <p:spPr>
          <a:xfrm>
            <a:off x="311766" y="3807768"/>
            <a:ext cx="1934534" cy="230832"/>
          </a:xfrm>
          <a:prstGeom prst="rect">
            <a:avLst/>
          </a:prstGeom>
          <a:noFill/>
        </p:spPr>
        <p:txBody>
          <a:bodyPr wrap="square" rtlCol="0">
            <a:spAutoFit/>
          </a:bodyPr>
          <a:lstStyle/>
          <a:p>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라운지 </a:t>
            </a:r>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err="1">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스낵존</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 </a:t>
            </a:r>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무제한</a:t>
            </a:r>
          </a:p>
        </p:txBody>
      </p:sp>
      <p:pic>
        <p:nvPicPr>
          <p:cNvPr id="19" name="그림 18">
            <a:extLst>
              <a:ext uri="{FF2B5EF4-FFF2-40B4-BE49-F238E27FC236}">
                <a16:creationId xmlns:a16="http://schemas.microsoft.com/office/drawing/2014/main" id="{644EFB34-C847-4AA2-A84D-A5096BFCF72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81477" y="3562407"/>
            <a:ext cx="271742" cy="216000"/>
          </a:xfrm>
          <a:prstGeom prst="rect">
            <a:avLst/>
          </a:prstGeom>
        </p:spPr>
      </p:pic>
      <p:pic>
        <p:nvPicPr>
          <p:cNvPr id="21" name="그림 20">
            <a:extLst>
              <a:ext uri="{FF2B5EF4-FFF2-40B4-BE49-F238E27FC236}">
                <a16:creationId xmlns:a16="http://schemas.microsoft.com/office/drawing/2014/main" id="{9BB15214-E0EB-4C52-AB49-1DDEED55AE1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87161" y="3578279"/>
            <a:ext cx="216000" cy="216000"/>
          </a:xfrm>
          <a:prstGeom prst="rect">
            <a:avLst/>
          </a:prstGeom>
        </p:spPr>
      </p:pic>
      <p:pic>
        <p:nvPicPr>
          <p:cNvPr id="24" name="그림 23">
            <a:extLst>
              <a:ext uri="{FF2B5EF4-FFF2-40B4-BE49-F238E27FC236}">
                <a16:creationId xmlns:a16="http://schemas.microsoft.com/office/drawing/2014/main" id="{3AD56E30-ECC1-4FF1-88F4-127759E05B5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069233">
            <a:off x="637471" y="3566129"/>
            <a:ext cx="216000" cy="216000"/>
          </a:xfrm>
          <a:prstGeom prst="rect">
            <a:avLst/>
          </a:prstGeom>
        </p:spPr>
      </p:pic>
      <p:pic>
        <p:nvPicPr>
          <p:cNvPr id="27" name="그림 26">
            <a:extLst>
              <a:ext uri="{FF2B5EF4-FFF2-40B4-BE49-F238E27FC236}">
                <a16:creationId xmlns:a16="http://schemas.microsoft.com/office/drawing/2014/main" id="{2BE4ED73-5702-495F-8560-7C26BB765F7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63603" y="3558324"/>
            <a:ext cx="271742" cy="216000"/>
          </a:xfrm>
          <a:prstGeom prst="rect">
            <a:avLst/>
          </a:prstGeom>
        </p:spPr>
      </p:pic>
      <p:pic>
        <p:nvPicPr>
          <p:cNvPr id="28" name="그림 27">
            <a:extLst>
              <a:ext uri="{FF2B5EF4-FFF2-40B4-BE49-F238E27FC236}">
                <a16:creationId xmlns:a16="http://schemas.microsoft.com/office/drawing/2014/main" id="{FBDE97BC-31C1-469E-8F62-869C2AE1582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69287" y="3574196"/>
            <a:ext cx="216000" cy="216000"/>
          </a:xfrm>
          <a:prstGeom prst="rect">
            <a:avLst/>
          </a:prstGeom>
        </p:spPr>
      </p:pic>
      <p:pic>
        <p:nvPicPr>
          <p:cNvPr id="29" name="그림 28">
            <a:extLst>
              <a:ext uri="{FF2B5EF4-FFF2-40B4-BE49-F238E27FC236}">
                <a16:creationId xmlns:a16="http://schemas.microsoft.com/office/drawing/2014/main" id="{C1D27E5D-8627-4F02-B8B7-3A6D17F893D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069233">
            <a:off x="3419597" y="3562046"/>
            <a:ext cx="216000" cy="216000"/>
          </a:xfrm>
          <a:prstGeom prst="rect">
            <a:avLst/>
          </a:prstGeom>
        </p:spPr>
      </p:pic>
      <p:sp>
        <p:nvSpPr>
          <p:cNvPr id="30" name="TextBox 29">
            <a:extLst>
              <a:ext uri="{FF2B5EF4-FFF2-40B4-BE49-F238E27FC236}">
                <a16:creationId xmlns:a16="http://schemas.microsoft.com/office/drawing/2014/main" id="{722A20D4-1E87-4F4A-A83E-E15C68248668}"/>
              </a:ext>
            </a:extLst>
          </p:cNvPr>
          <p:cNvSpPr txBox="1"/>
          <p:nvPr/>
        </p:nvSpPr>
        <p:spPr>
          <a:xfrm>
            <a:off x="3104653" y="3810000"/>
            <a:ext cx="1934534" cy="230832"/>
          </a:xfrm>
          <a:prstGeom prst="rect">
            <a:avLst/>
          </a:prstGeom>
          <a:noFill/>
        </p:spPr>
        <p:txBody>
          <a:bodyPr wrap="square" rtlCol="0">
            <a:spAutoFit/>
          </a:bodyPr>
          <a:lstStyle/>
          <a:p>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라운지 </a:t>
            </a:r>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err="1">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스낵존</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 </a:t>
            </a:r>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무제한</a:t>
            </a:r>
          </a:p>
        </p:txBody>
      </p:sp>
      <p:sp>
        <p:nvSpPr>
          <p:cNvPr id="31" name="TextBox 30">
            <a:extLst>
              <a:ext uri="{FF2B5EF4-FFF2-40B4-BE49-F238E27FC236}">
                <a16:creationId xmlns:a16="http://schemas.microsoft.com/office/drawing/2014/main" id="{8434778C-997E-4CD0-A40F-9FE61C6883DD}"/>
              </a:ext>
            </a:extLst>
          </p:cNvPr>
          <p:cNvSpPr txBox="1"/>
          <p:nvPr/>
        </p:nvSpPr>
        <p:spPr>
          <a:xfrm>
            <a:off x="301747" y="6477000"/>
            <a:ext cx="1934534" cy="230832"/>
          </a:xfrm>
          <a:prstGeom prst="rect">
            <a:avLst/>
          </a:prstGeom>
          <a:noFill/>
        </p:spPr>
        <p:txBody>
          <a:bodyPr wrap="square" rtlCol="0">
            <a:spAutoFit/>
          </a:bodyPr>
          <a:lstStyle/>
          <a:p>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라운지 </a:t>
            </a:r>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맥주기계</a:t>
            </a:r>
            <a:endPar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endParaRPr>
          </a:p>
        </p:txBody>
      </p:sp>
      <p:pic>
        <p:nvPicPr>
          <p:cNvPr id="32" name="그림 31">
            <a:extLst>
              <a:ext uri="{FF2B5EF4-FFF2-40B4-BE49-F238E27FC236}">
                <a16:creationId xmlns:a16="http://schemas.microsoft.com/office/drawing/2014/main" id="{118FB550-7B14-4C78-8318-1784B1BD7E3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71458" y="6178873"/>
            <a:ext cx="271742" cy="216000"/>
          </a:xfrm>
          <a:prstGeom prst="rect">
            <a:avLst/>
          </a:prstGeom>
        </p:spPr>
      </p:pic>
      <p:pic>
        <p:nvPicPr>
          <p:cNvPr id="33" name="그림 32">
            <a:extLst>
              <a:ext uri="{FF2B5EF4-FFF2-40B4-BE49-F238E27FC236}">
                <a16:creationId xmlns:a16="http://schemas.microsoft.com/office/drawing/2014/main" id="{3FFBD189-B42E-4DD0-B6A5-52647C8E8DD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7142" y="6194745"/>
            <a:ext cx="216000" cy="216000"/>
          </a:xfrm>
          <a:prstGeom prst="rect">
            <a:avLst/>
          </a:prstGeom>
        </p:spPr>
      </p:pic>
      <p:pic>
        <p:nvPicPr>
          <p:cNvPr id="36" name="그림 35">
            <a:extLst>
              <a:ext uri="{FF2B5EF4-FFF2-40B4-BE49-F238E27FC236}">
                <a16:creationId xmlns:a16="http://schemas.microsoft.com/office/drawing/2014/main" id="{40E4A40D-9D79-4F13-88D5-7CA262545B6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069233">
            <a:off x="627452" y="6182595"/>
            <a:ext cx="216000" cy="216000"/>
          </a:xfrm>
          <a:prstGeom prst="rect">
            <a:avLst/>
          </a:prstGeom>
        </p:spPr>
      </p:pic>
      <p:sp>
        <p:nvSpPr>
          <p:cNvPr id="37" name="TextBox 36">
            <a:extLst>
              <a:ext uri="{FF2B5EF4-FFF2-40B4-BE49-F238E27FC236}">
                <a16:creationId xmlns:a16="http://schemas.microsoft.com/office/drawing/2014/main" id="{D014CF6F-747A-4290-B69F-D0EEF49BB4B6}"/>
              </a:ext>
            </a:extLst>
          </p:cNvPr>
          <p:cNvSpPr txBox="1"/>
          <p:nvPr/>
        </p:nvSpPr>
        <p:spPr>
          <a:xfrm>
            <a:off x="3093892" y="6477000"/>
            <a:ext cx="1934534" cy="230832"/>
          </a:xfrm>
          <a:prstGeom prst="rect">
            <a:avLst/>
          </a:prstGeom>
          <a:noFill/>
        </p:spPr>
        <p:txBody>
          <a:bodyPr wrap="square" rtlCol="0">
            <a:spAutoFit/>
          </a:bodyPr>
          <a:lstStyle/>
          <a:p>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err="1">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커피머신</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 </a:t>
            </a:r>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카페인충전</a:t>
            </a:r>
            <a:endPar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endParaRPr>
          </a:p>
        </p:txBody>
      </p:sp>
      <p:pic>
        <p:nvPicPr>
          <p:cNvPr id="38" name="그림 37">
            <a:extLst>
              <a:ext uri="{FF2B5EF4-FFF2-40B4-BE49-F238E27FC236}">
                <a16:creationId xmlns:a16="http://schemas.microsoft.com/office/drawing/2014/main" id="{AC71265A-E9B5-40F6-BA34-19443DCCD84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63603" y="6178873"/>
            <a:ext cx="271742" cy="216000"/>
          </a:xfrm>
          <a:prstGeom prst="rect">
            <a:avLst/>
          </a:prstGeom>
        </p:spPr>
      </p:pic>
      <p:pic>
        <p:nvPicPr>
          <p:cNvPr id="39" name="그림 38">
            <a:extLst>
              <a:ext uri="{FF2B5EF4-FFF2-40B4-BE49-F238E27FC236}">
                <a16:creationId xmlns:a16="http://schemas.microsoft.com/office/drawing/2014/main" id="{9F84F2CB-843A-4A29-8759-576D4FB4A6F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69287" y="6194745"/>
            <a:ext cx="216000" cy="216000"/>
          </a:xfrm>
          <a:prstGeom prst="rect">
            <a:avLst/>
          </a:prstGeom>
        </p:spPr>
      </p:pic>
      <p:pic>
        <p:nvPicPr>
          <p:cNvPr id="40" name="그림 39">
            <a:extLst>
              <a:ext uri="{FF2B5EF4-FFF2-40B4-BE49-F238E27FC236}">
                <a16:creationId xmlns:a16="http://schemas.microsoft.com/office/drawing/2014/main" id="{C6EBE459-E4E0-4DE4-983A-63C41576CF4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069233">
            <a:off x="3419597" y="6182595"/>
            <a:ext cx="216000" cy="216000"/>
          </a:xfrm>
          <a:prstGeom prst="rect">
            <a:avLst/>
          </a:prstGeom>
        </p:spPr>
      </p:pic>
      <p:pic>
        <p:nvPicPr>
          <p:cNvPr id="26" name="그림 25" descr="텍스트, 실내, 도서관, 방이(가) 표시된 사진&#10;&#10;자동 생성된 설명">
            <a:extLst>
              <a:ext uri="{FF2B5EF4-FFF2-40B4-BE49-F238E27FC236}">
                <a16:creationId xmlns:a16="http://schemas.microsoft.com/office/drawing/2014/main" id="{9C7438F3-F8AB-469A-9C1B-D1AF2F0373A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351529" y="1560836"/>
            <a:ext cx="2400000" cy="1800000"/>
          </a:xfrm>
          <a:prstGeom prst="rect">
            <a:avLst/>
          </a:prstGeom>
        </p:spPr>
      </p:pic>
      <p:pic>
        <p:nvPicPr>
          <p:cNvPr id="42" name="그림 41" descr="실내, 벽, 바닥이(가) 표시된 사진&#10;&#10;자동 생성된 설명">
            <a:extLst>
              <a:ext uri="{FF2B5EF4-FFF2-40B4-BE49-F238E27FC236}">
                <a16:creationId xmlns:a16="http://schemas.microsoft.com/office/drawing/2014/main" id="{8889304C-D61F-4501-9198-3D5CF839E8FE}"/>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t="20968" r="-2254"/>
          <a:stretch/>
        </p:blipFill>
        <p:spPr>
          <a:xfrm>
            <a:off x="9372600" y="1542836"/>
            <a:ext cx="2375448" cy="1836000"/>
          </a:xfrm>
          <a:prstGeom prst="rect">
            <a:avLst/>
          </a:prstGeom>
        </p:spPr>
      </p:pic>
      <p:pic>
        <p:nvPicPr>
          <p:cNvPr id="43" name="그림 42">
            <a:extLst>
              <a:ext uri="{FF2B5EF4-FFF2-40B4-BE49-F238E27FC236}">
                <a16:creationId xmlns:a16="http://schemas.microsoft.com/office/drawing/2014/main" id="{4A18F0B5-9504-426F-8470-D4E9C5A8EEB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479787" y="3424303"/>
            <a:ext cx="271742" cy="216000"/>
          </a:xfrm>
          <a:prstGeom prst="rect">
            <a:avLst/>
          </a:prstGeom>
        </p:spPr>
      </p:pic>
      <p:pic>
        <p:nvPicPr>
          <p:cNvPr id="44" name="그림 43">
            <a:extLst>
              <a:ext uri="{FF2B5EF4-FFF2-40B4-BE49-F238E27FC236}">
                <a16:creationId xmlns:a16="http://schemas.microsoft.com/office/drawing/2014/main" id="{E6A9B98D-CB87-4241-B921-84BED02DE1D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385471" y="3440175"/>
            <a:ext cx="216000" cy="216000"/>
          </a:xfrm>
          <a:prstGeom prst="rect">
            <a:avLst/>
          </a:prstGeom>
        </p:spPr>
      </p:pic>
      <p:pic>
        <p:nvPicPr>
          <p:cNvPr id="45" name="그림 44">
            <a:extLst>
              <a:ext uri="{FF2B5EF4-FFF2-40B4-BE49-F238E27FC236}">
                <a16:creationId xmlns:a16="http://schemas.microsoft.com/office/drawing/2014/main" id="{57E25328-ACB5-4785-9E32-8EBE6E77095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069233">
            <a:off x="6635781" y="3428025"/>
            <a:ext cx="216000" cy="216000"/>
          </a:xfrm>
          <a:prstGeom prst="rect">
            <a:avLst/>
          </a:prstGeom>
        </p:spPr>
      </p:pic>
      <p:pic>
        <p:nvPicPr>
          <p:cNvPr id="46" name="그림 45">
            <a:extLst>
              <a:ext uri="{FF2B5EF4-FFF2-40B4-BE49-F238E27FC236}">
                <a16:creationId xmlns:a16="http://schemas.microsoft.com/office/drawing/2014/main" id="{470AB580-F02D-4CF8-AA10-E32B71EB6EA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446529" y="3424303"/>
            <a:ext cx="271742" cy="216000"/>
          </a:xfrm>
          <a:prstGeom prst="rect">
            <a:avLst/>
          </a:prstGeom>
        </p:spPr>
      </p:pic>
      <p:pic>
        <p:nvPicPr>
          <p:cNvPr id="47" name="그림 46">
            <a:extLst>
              <a:ext uri="{FF2B5EF4-FFF2-40B4-BE49-F238E27FC236}">
                <a16:creationId xmlns:a16="http://schemas.microsoft.com/office/drawing/2014/main" id="{46E50A96-5181-42BF-A0CB-A326B1F8B53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352213" y="3440175"/>
            <a:ext cx="216000" cy="216000"/>
          </a:xfrm>
          <a:prstGeom prst="rect">
            <a:avLst/>
          </a:prstGeom>
        </p:spPr>
      </p:pic>
      <p:pic>
        <p:nvPicPr>
          <p:cNvPr id="48" name="그림 47">
            <a:extLst>
              <a:ext uri="{FF2B5EF4-FFF2-40B4-BE49-F238E27FC236}">
                <a16:creationId xmlns:a16="http://schemas.microsoft.com/office/drawing/2014/main" id="{44B77208-F80A-4A5B-B301-50F351518BD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069233">
            <a:off x="9602523" y="3428025"/>
            <a:ext cx="216000" cy="216000"/>
          </a:xfrm>
          <a:prstGeom prst="rect">
            <a:avLst/>
          </a:prstGeom>
        </p:spPr>
      </p:pic>
      <p:sp>
        <p:nvSpPr>
          <p:cNvPr id="49" name="TextBox 48">
            <a:extLst>
              <a:ext uri="{FF2B5EF4-FFF2-40B4-BE49-F238E27FC236}">
                <a16:creationId xmlns:a16="http://schemas.microsoft.com/office/drawing/2014/main" id="{A35AAF89-8962-4EB0-AF94-F650C9699C7B}"/>
              </a:ext>
            </a:extLst>
          </p:cNvPr>
          <p:cNvSpPr txBox="1"/>
          <p:nvPr/>
        </p:nvSpPr>
        <p:spPr>
          <a:xfrm>
            <a:off x="6261290" y="3655368"/>
            <a:ext cx="1934534" cy="230832"/>
          </a:xfrm>
          <a:prstGeom prst="rect">
            <a:avLst/>
          </a:prstGeom>
          <a:noFill/>
        </p:spPr>
        <p:txBody>
          <a:bodyPr wrap="square" rtlCol="0">
            <a:spAutoFit/>
          </a:bodyPr>
          <a:lstStyle/>
          <a:p>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사내도서관 </a:t>
            </a:r>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err="1">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마음의양식</a:t>
            </a:r>
            <a:endPar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endParaRPr>
          </a:p>
        </p:txBody>
      </p:sp>
      <p:sp>
        <p:nvSpPr>
          <p:cNvPr id="50" name="TextBox 49">
            <a:extLst>
              <a:ext uri="{FF2B5EF4-FFF2-40B4-BE49-F238E27FC236}">
                <a16:creationId xmlns:a16="http://schemas.microsoft.com/office/drawing/2014/main" id="{77FFAFB9-7AD0-4C30-B4F9-4ECF8856BA70}"/>
              </a:ext>
            </a:extLst>
          </p:cNvPr>
          <p:cNvSpPr txBox="1"/>
          <p:nvPr/>
        </p:nvSpPr>
        <p:spPr>
          <a:xfrm>
            <a:off x="9296400" y="3657600"/>
            <a:ext cx="1934534" cy="230832"/>
          </a:xfrm>
          <a:prstGeom prst="rect">
            <a:avLst/>
          </a:prstGeom>
          <a:noFill/>
        </p:spPr>
        <p:txBody>
          <a:bodyPr wrap="square" rtlCol="0">
            <a:spAutoFit/>
          </a:bodyPr>
          <a:lstStyle/>
          <a:p>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안마의자 </a:t>
            </a:r>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휴식</a:t>
            </a:r>
          </a:p>
        </p:txBody>
      </p:sp>
      <p:pic>
        <p:nvPicPr>
          <p:cNvPr id="52" name="그림 51">
            <a:extLst>
              <a:ext uri="{FF2B5EF4-FFF2-40B4-BE49-F238E27FC236}">
                <a16:creationId xmlns:a16="http://schemas.microsoft.com/office/drawing/2014/main" id="{7513267F-6911-4BC9-969F-80FEB289FF5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453990" y="4444287"/>
            <a:ext cx="2294058" cy="1793855"/>
          </a:xfrm>
          <a:prstGeom prst="rect">
            <a:avLst/>
          </a:prstGeom>
        </p:spPr>
      </p:pic>
      <p:pic>
        <p:nvPicPr>
          <p:cNvPr id="54" name="그림 53" descr="텍스트, 벡터그래픽, 명함이(가) 표시된 사진&#10;&#10;자동 생성된 설명">
            <a:extLst>
              <a:ext uri="{FF2B5EF4-FFF2-40B4-BE49-F238E27FC236}">
                <a16:creationId xmlns:a16="http://schemas.microsoft.com/office/drawing/2014/main" id="{FC8A01D6-B5D2-45EA-AC38-3AFE3314584F}"/>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6261290" y="4444287"/>
            <a:ext cx="2400000" cy="1800000"/>
          </a:xfrm>
          <a:prstGeom prst="rect">
            <a:avLst/>
          </a:prstGeom>
        </p:spPr>
      </p:pic>
      <p:sp>
        <p:nvSpPr>
          <p:cNvPr id="55" name="TextBox 54">
            <a:extLst>
              <a:ext uri="{FF2B5EF4-FFF2-40B4-BE49-F238E27FC236}">
                <a16:creationId xmlns:a16="http://schemas.microsoft.com/office/drawing/2014/main" id="{0DFBCC1D-8A00-4E05-ABD9-CE11474A04B7}"/>
              </a:ext>
            </a:extLst>
          </p:cNvPr>
          <p:cNvSpPr txBox="1"/>
          <p:nvPr/>
        </p:nvSpPr>
        <p:spPr>
          <a:xfrm>
            <a:off x="6245347" y="6585000"/>
            <a:ext cx="1934534" cy="230832"/>
          </a:xfrm>
          <a:prstGeom prst="rect">
            <a:avLst/>
          </a:prstGeom>
          <a:noFill/>
        </p:spPr>
        <p:txBody>
          <a:bodyPr wrap="square" rtlCol="0">
            <a:spAutoFit/>
          </a:bodyPr>
          <a:lstStyle/>
          <a:p>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#KF</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마스크 </a:t>
            </a:r>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건강제일</a:t>
            </a:r>
            <a:endPar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endParaRPr>
          </a:p>
        </p:txBody>
      </p:sp>
      <p:pic>
        <p:nvPicPr>
          <p:cNvPr id="56" name="그림 55">
            <a:extLst>
              <a:ext uri="{FF2B5EF4-FFF2-40B4-BE49-F238E27FC236}">
                <a16:creationId xmlns:a16="http://schemas.microsoft.com/office/drawing/2014/main" id="{F82CBCC2-96E8-45AE-B23A-8653ADA7953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415058" y="6286873"/>
            <a:ext cx="271742" cy="216000"/>
          </a:xfrm>
          <a:prstGeom prst="rect">
            <a:avLst/>
          </a:prstGeom>
        </p:spPr>
      </p:pic>
      <p:pic>
        <p:nvPicPr>
          <p:cNvPr id="57" name="그림 56">
            <a:extLst>
              <a:ext uri="{FF2B5EF4-FFF2-40B4-BE49-F238E27FC236}">
                <a16:creationId xmlns:a16="http://schemas.microsoft.com/office/drawing/2014/main" id="{102F9A23-8EBF-4C41-9B38-31E653F0B53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320742" y="6302745"/>
            <a:ext cx="216000" cy="216000"/>
          </a:xfrm>
          <a:prstGeom prst="rect">
            <a:avLst/>
          </a:prstGeom>
        </p:spPr>
      </p:pic>
      <p:pic>
        <p:nvPicPr>
          <p:cNvPr id="58" name="그림 57">
            <a:extLst>
              <a:ext uri="{FF2B5EF4-FFF2-40B4-BE49-F238E27FC236}">
                <a16:creationId xmlns:a16="http://schemas.microsoft.com/office/drawing/2014/main" id="{DD752422-1B88-43BB-8F3C-9D2AD11134E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069233">
            <a:off x="6571052" y="6290595"/>
            <a:ext cx="216000" cy="216000"/>
          </a:xfrm>
          <a:prstGeom prst="rect">
            <a:avLst/>
          </a:prstGeom>
        </p:spPr>
      </p:pic>
      <p:sp>
        <p:nvSpPr>
          <p:cNvPr id="59" name="TextBox 58">
            <a:extLst>
              <a:ext uri="{FF2B5EF4-FFF2-40B4-BE49-F238E27FC236}">
                <a16:creationId xmlns:a16="http://schemas.microsoft.com/office/drawing/2014/main" id="{34BFC6C7-5E62-4BFA-BA5A-32353682A544}"/>
              </a:ext>
            </a:extLst>
          </p:cNvPr>
          <p:cNvSpPr txBox="1"/>
          <p:nvPr/>
        </p:nvSpPr>
        <p:spPr>
          <a:xfrm>
            <a:off x="9401718" y="6592416"/>
            <a:ext cx="1934534" cy="230832"/>
          </a:xfrm>
          <a:prstGeom prst="rect">
            <a:avLst/>
          </a:prstGeom>
          <a:noFill/>
        </p:spPr>
        <p:txBody>
          <a:bodyPr wrap="square" rtlCol="0">
            <a:spAutoFit/>
          </a:bodyPr>
          <a:lstStyle/>
          <a:p>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독감예방접종 </a:t>
            </a:r>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유급백신휴가</a:t>
            </a:r>
            <a:endPar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endParaRPr>
          </a:p>
        </p:txBody>
      </p:sp>
      <p:pic>
        <p:nvPicPr>
          <p:cNvPr id="60" name="그림 59">
            <a:extLst>
              <a:ext uri="{FF2B5EF4-FFF2-40B4-BE49-F238E27FC236}">
                <a16:creationId xmlns:a16="http://schemas.microsoft.com/office/drawing/2014/main" id="{DF5B97A9-0A14-4DF1-B791-FBE51BC39DB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506200" y="6291407"/>
            <a:ext cx="271742" cy="216000"/>
          </a:xfrm>
          <a:prstGeom prst="rect">
            <a:avLst/>
          </a:prstGeom>
        </p:spPr>
      </p:pic>
      <p:pic>
        <p:nvPicPr>
          <p:cNvPr id="61" name="그림 60">
            <a:extLst>
              <a:ext uri="{FF2B5EF4-FFF2-40B4-BE49-F238E27FC236}">
                <a16:creationId xmlns:a16="http://schemas.microsoft.com/office/drawing/2014/main" id="{8AA4418C-C8BF-476C-A5BB-D01EEAFB36E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456316" y="6307279"/>
            <a:ext cx="216000" cy="216000"/>
          </a:xfrm>
          <a:prstGeom prst="rect">
            <a:avLst/>
          </a:prstGeom>
        </p:spPr>
      </p:pic>
      <p:pic>
        <p:nvPicPr>
          <p:cNvPr id="62" name="그림 61">
            <a:extLst>
              <a:ext uri="{FF2B5EF4-FFF2-40B4-BE49-F238E27FC236}">
                <a16:creationId xmlns:a16="http://schemas.microsoft.com/office/drawing/2014/main" id="{A097BD76-3752-4AFC-9038-4A520DF3539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069233">
            <a:off x="9706626" y="6295129"/>
            <a:ext cx="216000" cy="216000"/>
          </a:xfrm>
          <a:prstGeom prst="rect">
            <a:avLst/>
          </a:prstGeom>
        </p:spPr>
      </p:pic>
    </p:spTree>
    <p:extLst>
      <p:ext uri="{BB962C8B-B14F-4D97-AF65-F5344CB8AC3E}">
        <p14:creationId xmlns:p14="http://schemas.microsoft.com/office/powerpoint/2010/main" val="4062109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8BF408CF-CA40-4484-8295-7ACA8DF83564}"/>
              </a:ext>
            </a:extLst>
          </p:cNvPr>
          <p:cNvSpPr txBox="1">
            <a:spLocks/>
          </p:cNvSpPr>
          <p:nvPr/>
        </p:nvSpPr>
        <p:spPr>
          <a:xfrm>
            <a:off x="8788400" y="161520"/>
            <a:ext cx="3403600" cy="715961"/>
          </a:xfrm>
          <a:prstGeom prst="rect">
            <a:avLst/>
          </a:prstGeom>
        </p:spPr>
        <p:txBody>
          <a:bodyPr anchor="ctr">
            <a:normAutofit/>
          </a:bodyPr>
          <a:lstStyle>
            <a:lvl1pPr algn="l" defTabSz="1218845" rtl="0" eaLnBrk="1" latinLnBrk="0" hangingPunct="1">
              <a:spcBef>
                <a:spcPct val="0"/>
              </a:spcBef>
              <a:buNone/>
              <a:defRPr sz="3199" kern="1200">
                <a:solidFill>
                  <a:schemeClr val="tx1">
                    <a:lumMod val="65000"/>
                    <a:lumOff val="35000"/>
                  </a:schemeClr>
                </a:solidFill>
                <a:latin typeface="+mj-lt"/>
                <a:ea typeface="+mj-ea"/>
                <a:cs typeface="+mj-cs"/>
              </a:defRPr>
            </a:lvl1pPr>
          </a:lstStyle>
          <a:p>
            <a:pPr algn="ctr"/>
            <a:r>
              <a:rPr lang="en-US" sz="2000" b="1" dirty="0">
                <a:solidFill>
                  <a:schemeClr val="bg1"/>
                </a:solidFill>
                <a:latin typeface="Arial" panose="020B0604020202020204" pitchFamily="34" charset="0"/>
                <a:cs typeface="Arial" panose="020B0604020202020204" pitchFamily="34" charset="0"/>
              </a:rPr>
              <a:t>Title </a:t>
            </a:r>
            <a:r>
              <a:rPr lang="en-US" sz="2000" dirty="0">
                <a:solidFill>
                  <a:schemeClr val="bg1"/>
                </a:solidFill>
                <a:latin typeface="Arial" panose="020B0604020202020204" pitchFamily="34" charset="0"/>
                <a:cs typeface="Arial" panose="020B0604020202020204" pitchFamily="34" charset="0"/>
              </a:rPr>
              <a:t>| </a:t>
            </a:r>
            <a:r>
              <a:rPr lang="en-US" sz="2000" b="1" dirty="0">
                <a:solidFill>
                  <a:schemeClr val="bg1"/>
                </a:solidFill>
                <a:latin typeface="Arial" panose="020B0604020202020204" pitchFamily="34" charset="0"/>
                <a:cs typeface="Arial" panose="020B0604020202020204" pitchFamily="34" charset="0"/>
              </a:rPr>
              <a:t>3. What we offer</a:t>
            </a:r>
          </a:p>
        </p:txBody>
      </p:sp>
      <p:sp>
        <p:nvSpPr>
          <p:cNvPr id="7" name="TextBox 6">
            <a:extLst>
              <a:ext uri="{FF2B5EF4-FFF2-40B4-BE49-F238E27FC236}">
                <a16:creationId xmlns:a16="http://schemas.microsoft.com/office/drawing/2014/main" id="{F648421A-8253-4877-808B-A68648D7C0A6}"/>
              </a:ext>
            </a:extLst>
          </p:cNvPr>
          <p:cNvSpPr txBox="1"/>
          <p:nvPr/>
        </p:nvSpPr>
        <p:spPr>
          <a:xfrm>
            <a:off x="304800" y="1219200"/>
            <a:ext cx="5715000" cy="369332"/>
          </a:xfrm>
          <a:prstGeom prst="rect">
            <a:avLst/>
          </a:prstGeom>
          <a:solidFill>
            <a:srgbClr val="0E1A2A"/>
          </a:solidFill>
          <a:ln>
            <a:solidFill>
              <a:schemeClr val="accent1">
                <a:shade val="50000"/>
              </a:schemeClr>
            </a:solidFill>
          </a:ln>
        </p:spPr>
        <p:txBody>
          <a:bodyPr wrap="square" rtlCol="0">
            <a:spAutoFit/>
          </a:bodyPr>
          <a:lstStyle/>
          <a:p>
            <a:pPr algn="ctr"/>
            <a:r>
              <a:rPr lang="ko-KR" altLang="en-US" sz="1800" dirty="0">
                <a:solidFill>
                  <a:schemeClr val="bg1"/>
                </a:solidFill>
                <a:latin typeface="KoddiUD 온고딕 Bold" panose="020B0803000000000000" pitchFamily="34" charset="-127"/>
                <a:ea typeface="KoddiUD 온고딕 Bold" panose="020B0803000000000000" pitchFamily="34" charset="-127"/>
              </a:rPr>
              <a:t>자율과 효율이 보장되는 업무 환경</a:t>
            </a:r>
          </a:p>
        </p:txBody>
      </p:sp>
      <p:sp>
        <p:nvSpPr>
          <p:cNvPr id="9" name="TextBox 8">
            <a:extLst>
              <a:ext uri="{FF2B5EF4-FFF2-40B4-BE49-F238E27FC236}">
                <a16:creationId xmlns:a16="http://schemas.microsoft.com/office/drawing/2014/main" id="{6FA638AE-8A23-4749-9869-0DB98654BCE5}"/>
              </a:ext>
            </a:extLst>
          </p:cNvPr>
          <p:cNvSpPr txBox="1"/>
          <p:nvPr/>
        </p:nvSpPr>
        <p:spPr>
          <a:xfrm>
            <a:off x="6197602" y="1219200"/>
            <a:ext cx="5715000" cy="369332"/>
          </a:xfrm>
          <a:prstGeom prst="rect">
            <a:avLst/>
          </a:prstGeom>
          <a:solidFill>
            <a:srgbClr val="0E1A2A"/>
          </a:solidFill>
          <a:ln>
            <a:solidFill>
              <a:schemeClr val="accent1">
                <a:shade val="50000"/>
              </a:schemeClr>
            </a:solidFill>
          </a:ln>
        </p:spPr>
        <p:txBody>
          <a:bodyPr wrap="square" rtlCol="0">
            <a:spAutoFit/>
          </a:bodyPr>
          <a:lstStyle/>
          <a:p>
            <a:pPr algn="ctr"/>
            <a:r>
              <a:rPr lang="ko-KR" altLang="en-US" sz="1800" dirty="0">
                <a:solidFill>
                  <a:schemeClr val="bg1"/>
                </a:solidFill>
                <a:latin typeface="KoddiUD 온고딕 Bold" panose="020B0803000000000000" pitchFamily="34" charset="-127"/>
                <a:ea typeface="KoddiUD 온고딕 Bold" panose="020B0803000000000000" pitchFamily="34" charset="-127"/>
              </a:rPr>
              <a:t>더욱 다양한 복리후생</a:t>
            </a:r>
          </a:p>
        </p:txBody>
      </p:sp>
      <p:sp>
        <p:nvSpPr>
          <p:cNvPr id="2" name="TextBox 1">
            <a:extLst>
              <a:ext uri="{FF2B5EF4-FFF2-40B4-BE49-F238E27FC236}">
                <a16:creationId xmlns:a16="http://schemas.microsoft.com/office/drawing/2014/main" id="{ED1EC970-7321-414A-A506-8A09A9394BCA}"/>
              </a:ext>
            </a:extLst>
          </p:cNvPr>
          <p:cNvSpPr txBox="1"/>
          <p:nvPr/>
        </p:nvSpPr>
        <p:spPr>
          <a:xfrm>
            <a:off x="6197602" y="1790701"/>
            <a:ext cx="5715000" cy="4351832"/>
          </a:xfrm>
          <a:prstGeom prst="rect">
            <a:avLst/>
          </a:prstGeom>
          <a:noFill/>
        </p:spPr>
        <p:txBody>
          <a:bodyPr wrap="square" rtlCol="0">
            <a:spAutoFit/>
          </a:bodyPr>
          <a:lstStyle/>
          <a:p>
            <a:pPr>
              <a:lnSpc>
                <a:spcPct val="229000"/>
              </a:lnSpc>
              <a:buFont typeface="Arial" panose="020B0604020202020204" pitchFamily="34" charset="0"/>
              <a:buChar char="•"/>
            </a:pPr>
            <a:r>
              <a:rPr lang="ko-KR" altLang="en-US" sz="1400" dirty="0">
                <a:latin typeface="KoddiUD 온고딕 Regular" panose="020B0503000000000000" pitchFamily="34" charset="-127"/>
                <a:ea typeface="KoddiUD 온고딕 Regular" panose="020B0503000000000000" pitchFamily="34" charset="-127"/>
              </a:rPr>
              <a:t> </a:t>
            </a:r>
            <a:r>
              <a:rPr lang="ko-KR" altLang="en-US" sz="1400" dirty="0" err="1">
                <a:latin typeface="KoddiUD 온고딕 Regular" panose="020B0503000000000000" pitchFamily="34" charset="-127"/>
                <a:ea typeface="KoddiUD 온고딕 Regular" panose="020B0503000000000000" pitchFamily="34" charset="-127"/>
              </a:rPr>
              <a:t>신규입사자를</a:t>
            </a:r>
            <a:r>
              <a:rPr lang="ko-KR" altLang="en-US" sz="1400" dirty="0">
                <a:latin typeface="KoddiUD 온고딕 Regular" panose="020B0503000000000000" pitchFamily="34" charset="-127"/>
                <a:ea typeface="KoddiUD 온고딕 Regular" panose="020B0503000000000000" pitchFamily="34" charset="-127"/>
              </a:rPr>
              <a:t> 위한 </a:t>
            </a:r>
            <a:r>
              <a:rPr lang="ko-KR" altLang="en-US" sz="1400" b="1" dirty="0" err="1">
                <a:latin typeface="KoddiUD 온고딕 Regular" panose="020B0503000000000000" pitchFamily="34" charset="-127"/>
                <a:ea typeface="KoddiUD 온고딕 Regular" panose="020B0503000000000000" pitchFamily="34" charset="-127"/>
              </a:rPr>
              <a:t>웰컴키트</a:t>
            </a:r>
            <a:r>
              <a:rPr lang="ko-KR" altLang="en-US" sz="1400" dirty="0">
                <a:latin typeface="KoddiUD 온고딕 Regular" panose="020B0503000000000000" pitchFamily="34" charset="-127"/>
                <a:ea typeface="KoddiUD 온고딕 Regular" panose="020B0503000000000000" pitchFamily="34" charset="-127"/>
              </a:rPr>
              <a:t> </a:t>
            </a:r>
            <a:r>
              <a:rPr lang="en-US" altLang="ko-KR" sz="1400" dirty="0">
                <a:latin typeface="KoddiUD 온고딕 Regular" panose="020B0503000000000000" pitchFamily="34" charset="-127"/>
                <a:ea typeface="KoddiUD 온고딕 Regular" panose="020B0503000000000000" pitchFamily="34" charset="-127"/>
              </a:rPr>
              <a:t>&amp; </a:t>
            </a:r>
            <a:r>
              <a:rPr lang="ko-KR" altLang="en-US" sz="1400" b="1" dirty="0" err="1">
                <a:latin typeface="KoddiUD 온고딕 Regular" panose="020B0503000000000000" pitchFamily="34" charset="-127"/>
                <a:ea typeface="KoddiUD 온고딕 Regular" panose="020B0503000000000000" pitchFamily="34" charset="-127"/>
              </a:rPr>
              <a:t>데스크테리어</a:t>
            </a:r>
            <a:r>
              <a:rPr lang="ko-KR" altLang="en-US" sz="1400" b="1" dirty="0">
                <a:latin typeface="KoddiUD 온고딕 Regular" panose="020B0503000000000000" pitchFamily="34" charset="-127"/>
                <a:ea typeface="KoddiUD 온고딕 Regular" panose="020B0503000000000000" pitchFamily="34" charset="-127"/>
              </a:rPr>
              <a:t> 복지포인트 </a:t>
            </a:r>
            <a:r>
              <a:rPr lang="ko-KR" altLang="en-US" sz="1400" dirty="0">
                <a:latin typeface="KoddiUD 온고딕 Regular" panose="020B0503000000000000" pitchFamily="34" charset="-127"/>
                <a:ea typeface="KoddiUD 온고딕 Regular" panose="020B0503000000000000" pitchFamily="34" charset="-127"/>
              </a:rPr>
              <a:t>추가 제공</a:t>
            </a:r>
          </a:p>
          <a:p>
            <a:pPr>
              <a:lnSpc>
                <a:spcPct val="229000"/>
              </a:lnSpc>
              <a:buFont typeface="Arial" panose="020B0604020202020204" pitchFamily="34" charset="0"/>
              <a:buChar char="•"/>
            </a:pPr>
            <a:r>
              <a:rPr lang="ko-KR" altLang="en-US" sz="1400" dirty="0">
                <a:latin typeface="KoddiUD 온고딕 Regular" panose="020B0503000000000000" pitchFamily="34" charset="-127"/>
                <a:ea typeface="KoddiUD 온고딕 Regular" panose="020B0503000000000000" pitchFamily="34" charset="-127"/>
              </a:rPr>
              <a:t> 원하는 복지를 선택하여 이용할 수 있는</a:t>
            </a:r>
            <a:r>
              <a:rPr lang="en-US" altLang="ko-KR" sz="1400" dirty="0">
                <a:latin typeface="KoddiUD 온고딕 Regular" panose="020B0503000000000000" pitchFamily="34" charset="-127"/>
                <a:ea typeface="KoddiUD 온고딕 Regular" panose="020B0503000000000000" pitchFamily="34" charset="-127"/>
              </a:rPr>
              <a:t> </a:t>
            </a:r>
            <a:r>
              <a:rPr lang="ko-KR" altLang="en-US" sz="1400" b="1" dirty="0">
                <a:latin typeface="KoddiUD 온고딕 Regular" panose="020B0503000000000000" pitchFamily="34" charset="-127"/>
                <a:ea typeface="KoddiUD 온고딕 Regular" panose="020B0503000000000000" pitchFamily="34" charset="-127"/>
              </a:rPr>
              <a:t>선택적 복리후생제도</a:t>
            </a:r>
            <a:r>
              <a:rPr lang="ko-KR" altLang="en-US" sz="1400" dirty="0">
                <a:latin typeface="KoddiUD 온고딕 Regular" panose="020B0503000000000000" pitchFamily="34" charset="-127"/>
                <a:ea typeface="KoddiUD 온고딕 Regular" panose="020B0503000000000000" pitchFamily="34" charset="-127"/>
              </a:rPr>
              <a:t> 운영</a:t>
            </a:r>
          </a:p>
          <a:p>
            <a:pPr>
              <a:lnSpc>
                <a:spcPct val="229000"/>
              </a:lnSpc>
              <a:buFont typeface="Arial" panose="020B0604020202020204" pitchFamily="34" charset="0"/>
              <a:buChar char="•"/>
            </a:pPr>
            <a:r>
              <a:rPr lang="ko-KR" altLang="en-US" sz="1400" dirty="0">
                <a:latin typeface="KoddiUD 온고딕 Regular" panose="020B0503000000000000" pitchFamily="34" charset="-127"/>
                <a:ea typeface="KoddiUD 온고딕 Regular" panose="020B0503000000000000" pitchFamily="34" charset="-127"/>
              </a:rPr>
              <a:t> 구성원과 함께 취미활동을 즐길 수 있는 </a:t>
            </a:r>
            <a:r>
              <a:rPr lang="ko-KR" altLang="en-US" sz="1400" b="1" dirty="0">
                <a:latin typeface="KoddiUD 온고딕 Regular" panose="020B0503000000000000" pitchFamily="34" charset="-127"/>
                <a:ea typeface="KoddiUD 온고딕 Regular" panose="020B0503000000000000" pitchFamily="34" charset="-127"/>
              </a:rPr>
              <a:t>사내 동호회</a:t>
            </a:r>
            <a:r>
              <a:rPr lang="ko-KR" altLang="en-US" sz="1400" dirty="0">
                <a:latin typeface="KoddiUD 온고딕 Regular" panose="020B0503000000000000" pitchFamily="34" charset="-127"/>
                <a:ea typeface="KoddiUD 온고딕 Regular" panose="020B0503000000000000" pitchFamily="34" charset="-127"/>
              </a:rPr>
              <a:t> 지원</a:t>
            </a:r>
          </a:p>
          <a:p>
            <a:pPr>
              <a:lnSpc>
                <a:spcPct val="229000"/>
              </a:lnSpc>
              <a:buFont typeface="Arial" panose="020B0604020202020204" pitchFamily="34" charset="0"/>
              <a:buChar char="•"/>
            </a:pPr>
            <a:r>
              <a:rPr lang="ko-KR" altLang="en-US" sz="1400" dirty="0">
                <a:latin typeface="KoddiUD 온고딕 Regular" panose="020B0503000000000000" pitchFamily="34" charset="-127"/>
                <a:ea typeface="KoddiUD 온고딕 Regular" panose="020B0503000000000000" pitchFamily="34" charset="-127"/>
              </a:rPr>
              <a:t> 기쁨과 슬픔을 함께 나눌 수 있도록 </a:t>
            </a:r>
            <a:r>
              <a:rPr lang="ko-KR" altLang="en-US" sz="1400" b="1" dirty="0">
                <a:latin typeface="KoddiUD 온고딕 Regular" panose="020B0503000000000000" pitchFamily="34" charset="-127"/>
                <a:ea typeface="KoddiUD 온고딕 Regular" panose="020B0503000000000000" pitchFamily="34" charset="-127"/>
              </a:rPr>
              <a:t>경조 </a:t>
            </a:r>
            <a:r>
              <a:rPr lang="ko-KR" altLang="en-US" sz="1400" dirty="0">
                <a:latin typeface="KoddiUD 온고딕 Regular" panose="020B0503000000000000" pitchFamily="34" charset="-127"/>
                <a:ea typeface="KoddiUD 온고딕 Regular" panose="020B0503000000000000" pitchFamily="34" charset="-127"/>
              </a:rPr>
              <a:t>지원</a:t>
            </a:r>
          </a:p>
          <a:p>
            <a:pPr>
              <a:lnSpc>
                <a:spcPct val="229000"/>
              </a:lnSpc>
              <a:buFont typeface="Arial" panose="020B0604020202020204" pitchFamily="34" charset="0"/>
              <a:buChar char="•"/>
            </a:pPr>
            <a:r>
              <a:rPr lang="ko-KR" altLang="en-US" sz="1400" dirty="0">
                <a:latin typeface="KoddiUD 온고딕 Regular" panose="020B0503000000000000" pitchFamily="34" charset="-127"/>
                <a:ea typeface="KoddiUD 온고딕 Regular" panose="020B0503000000000000" pitchFamily="34" charset="-127"/>
              </a:rPr>
              <a:t> 늦은 퇴근 시 안전한 귀가를 위한 </a:t>
            </a:r>
            <a:r>
              <a:rPr lang="ko-KR" altLang="en-US" sz="1400" b="1" dirty="0">
                <a:latin typeface="KoddiUD 온고딕 Regular" panose="020B0503000000000000" pitchFamily="34" charset="-127"/>
                <a:ea typeface="KoddiUD 온고딕 Regular" panose="020B0503000000000000" pitchFamily="34" charset="-127"/>
              </a:rPr>
              <a:t>택시비</a:t>
            </a:r>
            <a:r>
              <a:rPr lang="ko-KR" altLang="en-US" sz="1400" dirty="0">
                <a:latin typeface="KoddiUD 온고딕 Regular" panose="020B0503000000000000" pitchFamily="34" charset="-127"/>
                <a:ea typeface="KoddiUD 온고딕 Regular" panose="020B0503000000000000" pitchFamily="34" charset="-127"/>
              </a:rPr>
              <a:t> 지원</a:t>
            </a:r>
            <a:endParaRPr lang="en-US" altLang="ko-KR" sz="1400" dirty="0">
              <a:latin typeface="KoddiUD 온고딕 Regular" panose="020B0503000000000000" pitchFamily="34" charset="-127"/>
              <a:ea typeface="KoddiUD 온고딕 Regular" panose="020B0503000000000000" pitchFamily="34" charset="-127"/>
            </a:endParaRPr>
          </a:p>
          <a:p>
            <a:pPr>
              <a:lnSpc>
                <a:spcPct val="229000"/>
              </a:lnSpc>
              <a:buFont typeface="Arial" panose="020B0604020202020204" pitchFamily="34" charset="0"/>
              <a:buChar char="•"/>
            </a:pPr>
            <a:r>
              <a:rPr lang="en-US" altLang="ko-KR" sz="1400" dirty="0">
                <a:latin typeface="KoddiUD 온고딕 Regular" panose="020B0503000000000000" pitchFamily="34" charset="-127"/>
                <a:ea typeface="KoddiUD 온고딕 Regular" panose="020B0503000000000000" pitchFamily="34" charset="-127"/>
              </a:rPr>
              <a:t> </a:t>
            </a:r>
            <a:r>
              <a:rPr lang="ko-KR" altLang="en-US" sz="1400" dirty="0">
                <a:latin typeface="KoddiUD 온고딕 Regular" panose="020B0503000000000000" pitchFamily="34" charset="-127"/>
                <a:ea typeface="KoddiUD 온고딕 Regular" panose="020B0503000000000000" pitchFamily="34" charset="-127"/>
              </a:rPr>
              <a:t>구성원이 추천한 인재 채용 시 </a:t>
            </a:r>
            <a:r>
              <a:rPr lang="ko-KR" altLang="en-US" sz="1400" b="1" dirty="0" err="1">
                <a:latin typeface="KoddiUD 온고딕 Regular" panose="020B0503000000000000" pitchFamily="34" charset="-127"/>
                <a:ea typeface="KoddiUD 온고딕 Regular" panose="020B0503000000000000" pitchFamily="34" charset="-127"/>
              </a:rPr>
              <a:t>추천비</a:t>
            </a:r>
            <a:r>
              <a:rPr lang="ko-KR" altLang="en-US" sz="1400" b="1" dirty="0">
                <a:latin typeface="KoddiUD 온고딕 Regular" panose="020B0503000000000000" pitchFamily="34" charset="-127"/>
                <a:ea typeface="KoddiUD 온고딕 Regular" panose="020B0503000000000000" pitchFamily="34" charset="-127"/>
              </a:rPr>
              <a:t> 지급</a:t>
            </a:r>
            <a:endParaRPr lang="en-US" altLang="ko-KR" sz="1400" b="1" dirty="0">
              <a:latin typeface="KoddiUD 온고딕 Regular" panose="020B0503000000000000" pitchFamily="34" charset="-127"/>
              <a:ea typeface="KoddiUD 온고딕 Regular" panose="020B0503000000000000" pitchFamily="34" charset="-127"/>
            </a:endParaRPr>
          </a:p>
          <a:p>
            <a:pPr algn="ctr">
              <a:lnSpc>
                <a:spcPct val="229000"/>
              </a:lnSpc>
            </a:pPr>
            <a:endParaRPr lang="en-US" altLang="ko-KR" sz="1400" b="1" dirty="0">
              <a:latin typeface="KoddiUD 온고딕 Regular" panose="020B0503000000000000" pitchFamily="34" charset="-127"/>
              <a:ea typeface="KoddiUD 온고딕 Regular" panose="020B0503000000000000" pitchFamily="34" charset="-127"/>
            </a:endParaRPr>
          </a:p>
          <a:p>
            <a:pPr algn="ctr">
              <a:lnSpc>
                <a:spcPct val="200000"/>
              </a:lnSpc>
            </a:pPr>
            <a:r>
              <a:rPr lang="ko-KR" altLang="en-US" sz="1400" b="1" dirty="0">
                <a:latin typeface="KoddiUD 온고딕 Regular" panose="020B0503000000000000" pitchFamily="34" charset="-127"/>
                <a:ea typeface="KoddiUD 온고딕 Regular" panose="020B0503000000000000" pitchFamily="34" charset="-127"/>
              </a:rPr>
              <a:t>구성원의 몰입과 성장을 아낌없이 지원하기 위한</a:t>
            </a:r>
            <a:r>
              <a:rPr lang="en-US" altLang="ko-KR" sz="1400" b="1" dirty="0">
                <a:latin typeface="KoddiUD 온고딕 Regular" panose="020B0503000000000000" pitchFamily="34" charset="-127"/>
                <a:ea typeface="KoddiUD 온고딕 Regular" panose="020B0503000000000000" pitchFamily="34" charset="-127"/>
              </a:rPr>
              <a:t>, </a:t>
            </a:r>
          </a:p>
          <a:p>
            <a:pPr algn="ctr">
              <a:lnSpc>
                <a:spcPct val="200000"/>
              </a:lnSpc>
            </a:pPr>
            <a:r>
              <a:rPr lang="ko-KR" altLang="en-US" sz="1400" b="1" dirty="0">
                <a:latin typeface="KoddiUD 온고딕 Regular" panose="020B0503000000000000" pitchFamily="34" charset="-127"/>
                <a:ea typeface="KoddiUD 온고딕 Regular" panose="020B0503000000000000" pitchFamily="34" charset="-127"/>
              </a:rPr>
              <a:t>다양한 복리후생이 점점 늘어나고 있습니다</a:t>
            </a:r>
            <a:r>
              <a:rPr lang="en-US" altLang="ko-KR" sz="1400" b="1" dirty="0">
                <a:latin typeface="KoddiUD 온고딕 Regular" panose="020B0503000000000000" pitchFamily="34" charset="-127"/>
                <a:ea typeface="KoddiUD 온고딕 Regular" panose="020B0503000000000000" pitchFamily="34" charset="-127"/>
              </a:rPr>
              <a:t>.</a:t>
            </a:r>
            <a:endParaRPr lang="ko-KR" altLang="en-US" sz="1400" b="1" dirty="0">
              <a:latin typeface="KoddiUD 온고딕 Regular" panose="020B0503000000000000" pitchFamily="34" charset="-127"/>
              <a:ea typeface="KoddiUD 온고딕 Regular" panose="020B0503000000000000" pitchFamily="34" charset="-127"/>
            </a:endParaRPr>
          </a:p>
        </p:txBody>
      </p:sp>
      <p:pic>
        <p:nvPicPr>
          <p:cNvPr id="4" name="그림 3" descr="바닥, 실내, 천장이(가) 표시된 사진&#10;&#10;자동 생성된 설명">
            <a:extLst>
              <a:ext uri="{FF2B5EF4-FFF2-40B4-BE49-F238E27FC236}">
                <a16:creationId xmlns:a16="http://schemas.microsoft.com/office/drawing/2014/main" id="{BD0A19AC-BB4C-416C-8ACC-89516EE620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800" y="1752600"/>
            <a:ext cx="2700000" cy="1800000"/>
          </a:xfrm>
          <a:prstGeom prst="rect">
            <a:avLst/>
          </a:prstGeom>
        </p:spPr>
      </p:pic>
      <p:pic>
        <p:nvPicPr>
          <p:cNvPr id="11" name="그림 10" descr="실내, 바닥, 회의실이(가) 표시된 사진&#10;&#10;자동 생성된 설명">
            <a:extLst>
              <a:ext uri="{FF2B5EF4-FFF2-40B4-BE49-F238E27FC236}">
                <a16:creationId xmlns:a16="http://schemas.microsoft.com/office/drawing/2014/main" id="{47A760C9-29A9-4E81-8F0B-F2B3318548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4960" y="4227453"/>
            <a:ext cx="2700239" cy="1800000"/>
          </a:xfrm>
          <a:prstGeom prst="rect">
            <a:avLst/>
          </a:prstGeom>
        </p:spPr>
      </p:pic>
      <p:pic>
        <p:nvPicPr>
          <p:cNvPr id="16" name="그림 15" descr="실내, 천장, 바닥, 방이(가) 표시된 사진&#10;&#10;자동 생성된 설명">
            <a:extLst>
              <a:ext uri="{FF2B5EF4-FFF2-40B4-BE49-F238E27FC236}">
                <a16:creationId xmlns:a16="http://schemas.microsoft.com/office/drawing/2014/main" id="{7AAD0FAD-7988-41B9-832D-6AB6F8E21EA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19581" y="1752600"/>
            <a:ext cx="2700219" cy="1800000"/>
          </a:xfrm>
          <a:prstGeom prst="rect">
            <a:avLst/>
          </a:prstGeom>
        </p:spPr>
      </p:pic>
      <p:pic>
        <p:nvPicPr>
          <p:cNvPr id="18" name="그림 17" descr="텍스트, 사람, 실내, 남자이(가) 표시된 사진&#10;&#10;자동 생성된 설명">
            <a:extLst>
              <a:ext uri="{FF2B5EF4-FFF2-40B4-BE49-F238E27FC236}">
                <a16:creationId xmlns:a16="http://schemas.microsoft.com/office/drawing/2014/main" id="{FEDD2725-A1F2-4509-B8D6-6FEE7A35A80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28001" y="4227453"/>
            <a:ext cx="2666398" cy="1800000"/>
          </a:xfrm>
          <a:prstGeom prst="rect">
            <a:avLst/>
          </a:prstGeom>
        </p:spPr>
      </p:pic>
      <p:sp>
        <p:nvSpPr>
          <p:cNvPr id="19" name="TextBox 18">
            <a:extLst>
              <a:ext uri="{FF2B5EF4-FFF2-40B4-BE49-F238E27FC236}">
                <a16:creationId xmlns:a16="http://schemas.microsoft.com/office/drawing/2014/main" id="{C20AB031-6CC3-4A08-8927-7996927E83E9}"/>
              </a:ext>
            </a:extLst>
          </p:cNvPr>
          <p:cNvSpPr txBox="1"/>
          <p:nvPr/>
        </p:nvSpPr>
        <p:spPr>
          <a:xfrm>
            <a:off x="314960" y="3856666"/>
            <a:ext cx="1934534" cy="230832"/>
          </a:xfrm>
          <a:prstGeom prst="rect">
            <a:avLst/>
          </a:prstGeom>
          <a:noFill/>
        </p:spPr>
        <p:txBody>
          <a:bodyPr wrap="square" rtlCol="0">
            <a:spAutoFit/>
          </a:bodyPr>
          <a:lstStyle/>
          <a:p>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라운지입구 </a:t>
            </a:r>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안내데스크</a:t>
            </a:r>
          </a:p>
        </p:txBody>
      </p:sp>
      <p:pic>
        <p:nvPicPr>
          <p:cNvPr id="20" name="그림 19">
            <a:extLst>
              <a:ext uri="{FF2B5EF4-FFF2-40B4-BE49-F238E27FC236}">
                <a16:creationId xmlns:a16="http://schemas.microsoft.com/office/drawing/2014/main" id="{E7F29EBC-F2EB-4DAC-8280-2632FC1B786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00058" y="3611305"/>
            <a:ext cx="271742" cy="216000"/>
          </a:xfrm>
          <a:prstGeom prst="rect">
            <a:avLst/>
          </a:prstGeom>
        </p:spPr>
      </p:pic>
      <p:pic>
        <p:nvPicPr>
          <p:cNvPr id="21" name="그림 20">
            <a:extLst>
              <a:ext uri="{FF2B5EF4-FFF2-40B4-BE49-F238E27FC236}">
                <a16:creationId xmlns:a16="http://schemas.microsoft.com/office/drawing/2014/main" id="{CC813426-8615-41B7-BE8C-394ED4492F5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90355" y="3627177"/>
            <a:ext cx="216000" cy="216000"/>
          </a:xfrm>
          <a:prstGeom prst="rect">
            <a:avLst/>
          </a:prstGeom>
        </p:spPr>
      </p:pic>
      <p:pic>
        <p:nvPicPr>
          <p:cNvPr id="22" name="그림 21">
            <a:extLst>
              <a:ext uri="{FF2B5EF4-FFF2-40B4-BE49-F238E27FC236}">
                <a16:creationId xmlns:a16="http://schemas.microsoft.com/office/drawing/2014/main" id="{35B1EC45-B54C-4A35-80BF-63A3624F854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069233">
            <a:off x="640665" y="3615027"/>
            <a:ext cx="216000" cy="216000"/>
          </a:xfrm>
          <a:prstGeom prst="rect">
            <a:avLst/>
          </a:prstGeom>
        </p:spPr>
      </p:pic>
      <p:sp>
        <p:nvSpPr>
          <p:cNvPr id="23" name="TextBox 22">
            <a:extLst>
              <a:ext uri="{FF2B5EF4-FFF2-40B4-BE49-F238E27FC236}">
                <a16:creationId xmlns:a16="http://schemas.microsoft.com/office/drawing/2014/main" id="{DA677D9C-A15D-4A7B-B9F1-A949AD13B31F}"/>
              </a:ext>
            </a:extLst>
          </p:cNvPr>
          <p:cNvSpPr txBox="1"/>
          <p:nvPr/>
        </p:nvSpPr>
        <p:spPr>
          <a:xfrm>
            <a:off x="3324661" y="3856666"/>
            <a:ext cx="1934534" cy="230832"/>
          </a:xfrm>
          <a:prstGeom prst="rect">
            <a:avLst/>
          </a:prstGeom>
          <a:noFill/>
        </p:spPr>
        <p:txBody>
          <a:bodyPr wrap="square" rtlCol="0">
            <a:spAutoFit/>
          </a:bodyPr>
          <a:lstStyle/>
          <a:p>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라운지 </a:t>
            </a:r>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휴게공간</a:t>
            </a:r>
          </a:p>
        </p:txBody>
      </p:sp>
      <p:pic>
        <p:nvPicPr>
          <p:cNvPr id="24" name="그림 23">
            <a:extLst>
              <a:ext uri="{FF2B5EF4-FFF2-40B4-BE49-F238E27FC236}">
                <a16:creationId xmlns:a16="http://schemas.microsoft.com/office/drawing/2014/main" id="{0B942067-2A4E-4728-8A84-AD5DF2C4173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09759" y="3611305"/>
            <a:ext cx="271742" cy="216000"/>
          </a:xfrm>
          <a:prstGeom prst="rect">
            <a:avLst/>
          </a:prstGeom>
        </p:spPr>
      </p:pic>
      <p:pic>
        <p:nvPicPr>
          <p:cNvPr id="25" name="그림 24">
            <a:extLst>
              <a:ext uri="{FF2B5EF4-FFF2-40B4-BE49-F238E27FC236}">
                <a16:creationId xmlns:a16="http://schemas.microsoft.com/office/drawing/2014/main" id="{F73CCABF-58F3-4C93-859D-876A525DBDD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00056" y="3627177"/>
            <a:ext cx="216000" cy="216000"/>
          </a:xfrm>
          <a:prstGeom prst="rect">
            <a:avLst/>
          </a:prstGeom>
        </p:spPr>
      </p:pic>
      <p:pic>
        <p:nvPicPr>
          <p:cNvPr id="26" name="그림 25">
            <a:extLst>
              <a:ext uri="{FF2B5EF4-FFF2-40B4-BE49-F238E27FC236}">
                <a16:creationId xmlns:a16="http://schemas.microsoft.com/office/drawing/2014/main" id="{6D9945E8-3C2C-4455-ABDB-C4E4F62F309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069233">
            <a:off x="3650366" y="3615027"/>
            <a:ext cx="216000" cy="216000"/>
          </a:xfrm>
          <a:prstGeom prst="rect">
            <a:avLst/>
          </a:prstGeom>
        </p:spPr>
      </p:pic>
      <p:sp>
        <p:nvSpPr>
          <p:cNvPr id="27" name="TextBox 26">
            <a:extLst>
              <a:ext uri="{FF2B5EF4-FFF2-40B4-BE49-F238E27FC236}">
                <a16:creationId xmlns:a16="http://schemas.microsoft.com/office/drawing/2014/main" id="{9AAA8C9C-2AF5-4B41-9A3C-2F943FA1F523}"/>
              </a:ext>
            </a:extLst>
          </p:cNvPr>
          <p:cNvSpPr txBox="1"/>
          <p:nvPr/>
        </p:nvSpPr>
        <p:spPr>
          <a:xfrm>
            <a:off x="3324661" y="6322368"/>
            <a:ext cx="1934534" cy="230832"/>
          </a:xfrm>
          <a:prstGeom prst="rect">
            <a:avLst/>
          </a:prstGeom>
          <a:noFill/>
        </p:spPr>
        <p:txBody>
          <a:bodyPr wrap="square" rtlCol="0">
            <a:spAutoFit/>
          </a:bodyPr>
          <a:lstStyle/>
          <a:p>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모션데스크 </a:t>
            </a:r>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err="1">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척추튼튼</a:t>
            </a:r>
            <a:endPar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endParaRPr>
          </a:p>
        </p:txBody>
      </p:sp>
      <p:pic>
        <p:nvPicPr>
          <p:cNvPr id="28" name="그림 27">
            <a:extLst>
              <a:ext uri="{FF2B5EF4-FFF2-40B4-BE49-F238E27FC236}">
                <a16:creationId xmlns:a16="http://schemas.microsoft.com/office/drawing/2014/main" id="{162D0AA5-0FF2-447D-8772-5832A6BF1B5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09759" y="6077007"/>
            <a:ext cx="271742" cy="216000"/>
          </a:xfrm>
          <a:prstGeom prst="rect">
            <a:avLst/>
          </a:prstGeom>
        </p:spPr>
      </p:pic>
      <p:pic>
        <p:nvPicPr>
          <p:cNvPr id="29" name="그림 28">
            <a:extLst>
              <a:ext uri="{FF2B5EF4-FFF2-40B4-BE49-F238E27FC236}">
                <a16:creationId xmlns:a16="http://schemas.microsoft.com/office/drawing/2014/main" id="{819BB001-CEB9-41FD-BB90-4F7B618EA3C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00056" y="6092879"/>
            <a:ext cx="216000" cy="216000"/>
          </a:xfrm>
          <a:prstGeom prst="rect">
            <a:avLst/>
          </a:prstGeom>
        </p:spPr>
      </p:pic>
      <p:pic>
        <p:nvPicPr>
          <p:cNvPr id="30" name="그림 29">
            <a:extLst>
              <a:ext uri="{FF2B5EF4-FFF2-40B4-BE49-F238E27FC236}">
                <a16:creationId xmlns:a16="http://schemas.microsoft.com/office/drawing/2014/main" id="{01B22D94-8B72-47DC-8DC0-CB4454686FC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069233">
            <a:off x="3650366" y="6080729"/>
            <a:ext cx="216000" cy="216000"/>
          </a:xfrm>
          <a:prstGeom prst="rect">
            <a:avLst/>
          </a:prstGeom>
        </p:spPr>
      </p:pic>
      <p:sp>
        <p:nvSpPr>
          <p:cNvPr id="31" name="TextBox 30">
            <a:extLst>
              <a:ext uri="{FF2B5EF4-FFF2-40B4-BE49-F238E27FC236}">
                <a16:creationId xmlns:a16="http://schemas.microsoft.com/office/drawing/2014/main" id="{AC746CD1-E804-48CF-930C-9DCF79835614}"/>
              </a:ext>
            </a:extLst>
          </p:cNvPr>
          <p:cNvSpPr txBox="1"/>
          <p:nvPr/>
        </p:nvSpPr>
        <p:spPr>
          <a:xfrm>
            <a:off x="323003" y="6322368"/>
            <a:ext cx="1934534" cy="230832"/>
          </a:xfrm>
          <a:prstGeom prst="rect">
            <a:avLst/>
          </a:prstGeom>
          <a:noFill/>
        </p:spPr>
        <p:txBody>
          <a:bodyPr wrap="square" rtlCol="0">
            <a:spAutoFit/>
          </a:bodyPr>
          <a:lstStyle/>
          <a:p>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a:t>
            </a:r>
            <a:r>
              <a:rPr lang="ko-KR" altLang="en-US" sz="900" dirty="0" err="1">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미팅룸</a:t>
            </a:r>
            <a:r>
              <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 </a:t>
            </a:r>
            <a:r>
              <a:rPr lang="en-US" altLang="ko-KR"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rPr>
              <a:t>#Conference Room</a:t>
            </a:r>
            <a:endParaRPr lang="ko-KR" altLang="en-US" sz="900" dirty="0">
              <a:solidFill>
                <a:schemeClr val="tx1">
                  <a:lumMod val="75000"/>
                  <a:lumOff val="25000"/>
                </a:schemeClr>
              </a:solidFill>
              <a:latin typeface="KoddiUD 온고딕 Regular" panose="020B0503000000000000" pitchFamily="34" charset="-127"/>
              <a:ea typeface="KoddiUD 온고딕 Regular" panose="020B0503000000000000" pitchFamily="34" charset="-127"/>
              <a:cs typeface="Pretendard Light" panose="02000403000000020004" pitchFamily="50" charset="-127"/>
            </a:endParaRPr>
          </a:p>
        </p:txBody>
      </p:sp>
      <p:pic>
        <p:nvPicPr>
          <p:cNvPr id="32" name="그림 31">
            <a:extLst>
              <a:ext uri="{FF2B5EF4-FFF2-40B4-BE49-F238E27FC236}">
                <a16:creationId xmlns:a16="http://schemas.microsoft.com/office/drawing/2014/main" id="{B430757F-3FD6-4074-AC25-9BEF4AD1E08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08101" y="6077007"/>
            <a:ext cx="271742" cy="216000"/>
          </a:xfrm>
          <a:prstGeom prst="rect">
            <a:avLst/>
          </a:prstGeom>
        </p:spPr>
      </p:pic>
      <p:pic>
        <p:nvPicPr>
          <p:cNvPr id="33" name="그림 32">
            <a:extLst>
              <a:ext uri="{FF2B5EF4-FFF2-40B4-BE49-F238E27FC236}">
                <a16:creationId xmlns:a16="http://schemas.microsoft.com/office/drawing/2014/main" id="{BB29E3AC-F6CA-4285-A013-D1257A9FAE7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98398" y="6092879"/>
            <a:ext cx="216000" cy="216000"/>
          </a:xfrm>
          <a:prstGeom prst="rect">
            <a:avLst/>
          </a:prstGeom>
        </p:spPr>
      </p:pic>
      <p:pic>
        <p:nvPicPr>
          <p:cNvPr id="34" name="그림 33">
            <a:extLst>
              <a:ext uri="{FF2B5EF4-FFF2-40B4-BE49-F238E27FC236}">
                <a16:creationId xmlns:a16="http://schemas.microsoft.com/office/drawing/2014/main" id="{3F6241C3-E60A-482A-A922-6B00B7A5459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069233">
            <a:off x="648708" y="6080729"/>
            <a:ext cx="216000" cy="216000"/>
          </a:xfrm>
          <a:prstGeom prst="rect">
            <a:avLst/>
          </a:prstGeom>
        </p:spPr>
      </p:pic>
    </p:spTree>
    <p:extLst>
      <p:ext uri="{BB962C8B-B14F-4D97-AF65-F5344CB8AC3E}">
        <p14:creationId xmlns:p14="http://schemas.microsoft.com/office/powerpoint/2010/main" val="950954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DF67983-9348-374E-9426-23893E0D636F}"/>
              </a:ext>
            </a:extLst>
          </p:cNvPr>
          <p:cNvSpPr txBox="1">
            <a:spLocks/>
          </p:cNvSpPr>
          <p:nvPr/>
        </p:nvSpPr>
        <p:spPr>
          <a:xfrm>
            <a:off x="609600" y="4419600"/>
            <a:ext cx="11010900" cy="1281815"/>
          </a:xfrm>
          <a:prstGeom prst="rect">
            <a:avLst/>
          </a:prstGeom>
        </p:spPr>
        <p:txBody>
          <a:bodyPr anchor="ctr">
            <a:normAutofit/>
          </a:bodyPr>
          <a:lstStyle>
            <a:lvl1pPr algn="l" defTabSz="1218845" rtl="0" eaLnBrk="1" latinLnBrk="0" hangingPunct="1">
              <a:spcBef>
                <a:spcPct val="0"/>
              </a:spcBef>
              <a:buNone/>
              <a:defRPr sz="3199" kern="1200">
                <a:solidFill>
                  <a:schemeClr val="tx1">
                    <a:lumMod val="65000"/>
                    <a:lumOff val="35000"/>
                  </a:schemeClr>
                </a:solidFill>
                <a:latin typeface="+mj-lt"/>
                <a:ea typeface="+mj-ea"/>
                <a:cs typeface="+mj-cs"/>
              </a:defRPr>
            </a:lvl1pPr>
          </a:lstStyle>
          <a:p>
            <a:pPr>
              <a:lnSpc>
                <a:spcPct val="120000"/>
              </a:lnSpc>
            </a:pPr>
            <a:r>
              <a:rPr lang="en-US" altLang="ko-KR" sz="1300" b="1" dirty="0">
                <a:solidFill>
                  <a:schemeClr val="accent2">
                    <a:lumMod val="60000"/>
                    <a:lumOff val="40000"/>
                  </a:schemeClr>
                </a:solidFill>
                <a:latin typeface="Arial" panose="020B0604020202020204" pitchFamily="34" charset="0"/>
                <a:cs typeface="Arial" panose="020B0604020202020204" pitchFamily="34" charset="0"/>
              </a:rPr>
              <a:t>T</a:t>
            </a:r>
            <a:r>
              <a:rPr lang="en-US" altLang="ko-KR" sz="1300" b="1" dirty="0">
                <a:solidFill>
                  <a:schemeClr val="accent3"/>
                </a:solidFill>
                <a:latin typeface="Arial" panose="020B0604020202020204" pitchFamily="34" charset="0"/>
                <a:cs typeface="Arial" panose="020B0604020202020204" pitchFamily="34" charset="0"/>
              </a:rPr>
              <a:t>  </a:t>
            </a:r>
            <a:r>
              <a:rPr lang="en-US" altLang="ko-KR" sz="1300" dirty="0">
                <a:solidFill>
                  <a:schemeClr val="accent5">
                    <a:lumMod val="60000"/>
                    <a:lumOff val="40000"/>
                  </a:schemeClr>
                </a:solidFill>
                <a:latin typeface="Arial" panose="020B0604020202020204" pitchFamily="34" charset="0"/>
                <a:cs typeface="Arial" panose="020B0604020202020204" pitchFamily="34" charset="0"/>
              </a:rPr>
              <a:t>02.515.6646       </a:t>
            </a:r>
          </a:p>
          <a:p>
            <a:pPr>
              <a:lnSpc>
                <a:spcPct val="120000"/>
              </a:lnSpc>
            </a:pPr>
            <a:r>
              <a:rPr lang="en-US" sz="1300" b="1" dirty="0">
                <a:solidFill>
                  <a:schemeClr val="accent2">
                    <a:lumMod val="60000"/>
                    <a:lumOff val="40000"/>
                  </a:schemeClr>
                </a:solidFill>
                <a:latin typeface="Arial" panose="020B0604020202020204" pitchFamily="34" charset="0"/>
                <a:cs typeface="Arial" panose="020B0604020202020204" pitchFamily="34" charset="0"/>
              </a:rPr>
              <a:t>E</a:t>
            </a:r>
            <a:r>
              <a:rPr lang="en-US" sz="1300" b="1" dirty="0">
                <a:solidFill>
                  <a:schemeClr val="accent3"/>
                </a:solidFill>
                <a:latin typeface="Arial" panose="020B0604020202020204" pitchFamily="34" charset="0"/>
                <a:cs typeface="Arial" panose="020B0604020202020204" pitchFamily="34" charset="0"/>
              </a:rPr>
              <a:t> </a:t>
            </a:r>
            <a:r>
              <a:rPr lang="en-US" sz="1300" dirty="0">
                <a:solidFill>
                  <a:schemeClr val="accent5">
                    <a:lumMod val="60000"/>
                    <a:lumOff val="40000"/>
                  </a:schemeClr>
                </a:solidFill>
                <a:latin typeface="Arial" panose="020B0604020202020204" pitchFamily="34" charset="0"/>
                <a:cs typeface="Arial" panose="020B0604020202020204" pitchFamily="34" charset="0"/>
              </a:rPr>
              <a:t> </a:t>
            </a:r>
            <a:r>
              <a:rPr lang="en-US" sz="1300" dirty="0" err="1">
                <a:solidFill>
                  <a:schemeClr val="accent5">
                    <a:lumMod val="60000"/>
                    <a:lumOff val="40000"/>
                  </a:schemeClr>
                </a:solidFill>
                <a:latin typeface="Arial" panose="020B0604020202020204" pitchFamily="34" charset="0"/>
                <a:cs typeface="Arial" panose="020B0604020202020204" pitchFamily="34" charset="0"/>
              </a:rPr>
              <a:t>hello@vuno.co</a:t>
            </a:r>
            <a:endParaRPr lang="en-US" sz="1300" dirty="0">
              <a:solidFill>
                <a:schemeClr val="accent5">
                  <a:lumMod val="60000"/>
                  <a:lumOff val="40000"/>
                </a:schemeClr>
              </a:solidFill>
              <a:latin typeface="Arial" panose="020B0604020202020204" pitchFamily="34" charset="0"/>
              <a:cs typeface="Arial" panose="020B0604020202020204" pitchFamily="34" charset="0"/>
            </a:endParaRPr>
          </a:p>
          <a:p>
            <a:pPr>
              <a:lnSpc>
                <a:spcPct val="120000"/>
              </a:lnSpc>
            </a:pPr>
            <a:r>
              <a:rPr lang="en-US" altLang="ko-KR" sz="1300" b="1" dirty="0">
                <a:solidFill>
                  <a:schemeClr val="accent2">
                    <a:lumMod val="60000"/>
                    <a:lumOff val="40000"/>
                  </a:schemeClr>
                </a:solidFill>
                <a:latin typeface="Arial" panose="020B0604020202020204" pitchFamily="34" charset="0"/>
                <a:cs typeface="Arial" panose="020B0604020202020204" pitchFamily="34" charset="0"/>
              </a:rPr>
              <a:t>H</a:t>
            </a:r>
            <a:r>
              <a:rPr lang="en-US" altLang="ko-KR" sz="1300" b="1" dirty="0">
                <a:solidFill>
                  <a:schemeClr val="accent3"/>
                </a:solidFill>
                <a:latin typeface="Arial" panose="020B0604020202020204" pitchFamily="34" charset="0"/>
                <a:cs typeface="Arial" panose="020B0604020202020204" pitchFamily="34" charset="0"/>
              </a:rPr>
              <a:t>  </a:t>
            </a:r>
            <a:r>
              <a:rPr lang="en-US" altLang="ko-KR" sz="1300" dirty="0" err="1">
                <a:solidFill>
                  <a:schemeClr val="accent5">
                    <a:lumMod val="60000"/>
                    <a:lumOff val="40000"/>
                  </a:schemeClr>
                </a:solidFill>
                <a:latin typeface="Arial" panose="020B0604020202020204" pitchFamily="34" charset="0"/>
                <a:cs typeface="Arial" panose="020B0604020202020204" pitchFamily="34" charset="0"/>
              </a:rPr>
              <a:t>www.vuno.co</a:t>
            </a:r>
            <a:r>
              <a:rPr lang="en-US" altLang="ko-KR" sz="1300" dirty="0">
                <a:solidFill>
                  <a:schemeClr val="accent5">
                    <a:lumMod val="60000"/>
                    <a:lumOff val="40000"/>
                  </a:schemeClr>
                </a:solidFill>
                <a:latin typeface="Arial" panose="020B0604020202020204" pitchFamily="34" charset="0"/>
                <a:cs typeface="Arial" panose="020B0604020202020204" pitchFamily="34" charset="0"/>
              </a:rPr>
              <a:t>        </a:t>
            </a:r>
          </a:p>
        </p:txBody>
      </p:sp>
      <p:sp>
        <p:nvSpPr>
          <p:cNvPr id="13" name="Title 1">
            <a:extLst>
              <a:ext uri="{FF2B5EF4-FFF2-40B4-BE49-F238E27FC236}">
                <a16:creationId xmlns:a16="http://schemas.microsoft.com/office/drawing/2014/main" id="{51F62CB4-3F2F-EF47-8146-9CF5EF8C2B58}"/>
              </a:ext>
            </a:extLst>
          </p:cNvPr>
          <p:cNvSpPr txBox="1">
            <a:spLocks/>
          </p:cNvSpPr>
          <p:nvPr/>
        </p:nvSpPr>
        <p:spPr>
          <a:xfrm>
            <a:off x="609600" y="2743200"/>
            <a:ext cx="9144000" cy="715961"/>
          </a:xfrm>
          <a:prstGeom prst="rect">
            <a:avLst/>
          </a:prstGeom>
        </p:spPr>
        <p:txBody>
          <a:bodyPr anchor="ctr">
            <a:normAutofit lnSpcReduction="10000"/>
          </a:bodyPr>
          <a:lstStyle>
            <a:lvl1pPr algn="l" defTabSz="1218845" rtl="0" eaLnBrk="1" latinLnBrk="0" hangingPunct="1">
              <a:spcBef>
                <a:spcPct val="0"/>
              </a:spcBef>
              <a:buNone/>
              <a:defRPr sz="3199" kern="1200">
                <a:solidFill>
                  <a:schemeClr val="tx1">
                    <a:lumMod val="65000"/>
                    <a:lumOff val="35000"/>
                  </a:schemeClr>
                </a:solidFill>
                <a:latin typeface="+mj-lt"/>
                <a:ea typeface="+mj-ea"/>
                <a:cs typeface="+mj-cs"/>
              </a:defRPr>
            </a:lvl1pPr>
          </a:lstStyle>
          <a:p>
            <a:r>
              <a:rPr lang="en-US" altLang="ko-KR" sz="4400" b="1" dirty="0">
                <a:solidFill>
                  <a:schemeClr val="accent3"/>
                </a:solidFill>
                <a:latin typeface="Arial" panose="020B0604020202020204" pitchFamily="34" charset="0"/>
                <a:cs typeface="Arial" panose="020B0604020202020204" pitchFamily="34" charset="0"/>
              </a:rPr>
              <a:t>Thank </a:t>
            </a:r>
            <a:r>
              <a:rPr lang="en-US" altLang="ko-KR" sz="4400" dirty="0">
                <a:solidFill>
                  <a:schemeClr val="accent3"/>
                </a:solidFill>
                <a:latin typeface="Arial" panose="020B0604020202020204" pitchFamily="34" charset="0"/>
                <a:cs typeface="Arial" panose="020B0604020202020204" pitchFamily="34" charset="0"/>
              </a:rPr>
              <a:t>you!</a:t>
            </a:r>
          </a:p>
        </p:txBody>
      </p:sp>
    </p:spTree>
    <p:extLst>
      <p:ext uri="{BB962C8B-B14F-4D97-AF65-F5344CB8AC3E}">
        <p14:creationId xmlns:p14="http://schemas.microsoft.com/office/powerpoint/2010/main" val="36633655"/>
      </p:ext>
    </p:extLst>
  </p:cSld>
  <p:clrMapOvr>
    <a:masterClrMapping/>
  </p:clrMapOvr>
</p:sld>
</file>

<file path=ppt/theme/theme1.xml><?xml version="1.0" encoding="utf-8"?>
<a:theme xmlns:a="http://schemas.openxmlformats.org/drawingml/2006/main" name="VUNO_Template">
  <a:themeElements>
    <a:clrScheme name="ThemeBMC">
      <a:dk1>
        <a:srgbClr val="000000"/>
      </a:dk1>
      <a:lt1>
        <a:srgbClr val="FFFFFF"/>
      </a:lt1>
      <a:dk2>
        <a:srgbClr val="1F497D"/>
      </a:dk2>
      <a:lt2>
        <a:srgbClr val="EEECE1"/>
      </a:lt2>
      <a:accent1>
        <a:srgbClr val="0779B7"/>
      </a:accent1>
      <a:accent2>
        <a:srgbClr val="019ADD"/>
      </a:accent2>
      <a:accent3>
        <a:srgbClr val="6BC2ED"/>
      </a:accent3>
      <a:accent4>
        <a:srgbClr val="A7CCDF"/>
      </a:accent4>
      <a:accent5>
        <a:srgbClr val="595959"/>
      </a:accent5>
      <a:accent6>
        <a:srgbClr val="3F3F3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0e36678f-14f8-4b21-ad6d-4793ca8ea785}" enabled="0" method="" siteId="{0e36678f-14f8-4b21-ad6d-4793ca8ea785}" removed="1"/>
</clbl:labelList>
</file>

<file path=docProps/app.xml><?xml version="1.0" encoding="utf-8"?>
<Properties xmlns="http://schemas.openxmlformats.org/officeDocument/2006/extended-properties" xmlns:vt="http://schemas.openxmlformats.org/officeDocument/2006/docPropsVTypes">
  <Template/>
  <TotalTime>18368</TotalTime>
  <Words>449</Words>
  <Application>Microsoft Office PowerPoint</Application>
  <PresentationFormat>와이드스크린</PresentationFormat>
  <Paragraphs>76</Paragraphs>
  <Slides>8</Slides>
  <Notes>5</Notes>
  <HiddenSlides>0</HiddenSlides>
  <MMClips>0</MMClips>
  <ScaleCrop>false</ScaleCrop>
  <HeadingPairs>
    <vt:vector size="6" baseType="variant">
      <vt:variant>
        <vt:lpstr>사용한 글꼴</vt:lpstr>
      </vt:variant>
      <vt:variant>
        <vt:i4>7</vt:i4>
      </vt:variant>
      <vt:variant>
        <vt:lpstr>테마</vt:lpstr>
      </vt:variant>
      <vt:variant>
        <vt:i4>1</vt:i4>
      </vt:variant>
      <vt:variant>
        <vt:lpstr>슬라이드 제목</vt:lpstr>
      </vt:variant>
      <vt:variant>
        <vt:i4>8</vt:i4>
      </vt:variant>
    </vt:vector>
  </HeadingPairs>
  <TitlesOfParts>
    <vt:vector size="16" baseType="lpstr">
      <vt:lpstr>나눔스퀘어</vt:lpstr>
      <vt:lpstr>KoddiUD 온고딕 Bold</vt:lpstr>
      <vt:lpstr>KoddiUD 온고딕 Regular</vt:lpstr>
      <vt:lpstr>Pretendard Light</vt:lpstr>
      <vt:lpstr>나눔스퀘어 Bold</vt:lpstr>
      <vt:lpstr>Calibri</vt:lpstr>
      <vt:lpstr>Arial</vt:lpstr>
      <vt:lpstr>VUNO_Template</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Manager>VUNO</Manager>
  <Company>VUNO</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VUNO Templates</dc:title>
  <dc:subject>VUNO Templates</dc:subject>
  <dc:creator>VUNO</dc:creator>
  <cp:keywords/>
  <dc:description/>
  <cp:lastModifiedBy>송원수 / Wonsu Song</cp:lastModifiedBy>
  <cp:revision>481</cp:revision>
  <dcterms:created xsi:type="dcterms:W3CDTF">2013-09-12T13:05:01Z</dcterms:created>
  <dcterms:modified xsi:type="dcterms:W3CDTF">2022-01-27T08:17:30Z</dcterms:modified>
  <cp:category/>
  <cp:contentStatus>Template</cp:contentStatus>
</cp:coreProperties>
</file>